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4"/>
  </p:sldMasterIdLst>
  <p:notesMasterIdLst>
    <p:notesMasterId r:id="rId28"/>
  </p:notesMasterIdLst>
  <p:sldIdLst>
    <p:sldId id="325" r:id="rId5"/>
    <p:sldId id="348" r:id="rId6"/>
    <p:sldId id="331" r:id="rId7"/>
    <p:sldId id="397" r:id="rId8"/>
    <p:sldId id="400" r:id="rId9"/>
    <p:sldId id="398" r:id="rId10"/>
    <p:sldId id="355" r:id="rId11"/>
    <p:sldId id="356" r:id="rId12"/>
    <p:sldId id="375" r:id="rId13"/>
    <p:sldId id="388" r:id="rId14"/>
    <p:sldId id="387" r:id="rId15"/>
    <p:sldId id="407" r:id="rId16"/>
    <p:sldId id="389" r:id="rId17"/>
    <p:sldId id="390" r:id="rId18"/>
    <p:sldId id="391" r:id="rId19"/>
    <p:sldId id="392" r:id="rId20"/>
    <p:sldId id="408" r:id="rId21"/>
    <p:sldId id="404" r:id="rId22"/>
    <p:sldId id="405" r:id="rId23"/>
    <p:sldId id="406" r:id="rId24"/>
    <p:sldId id="402" r:id="rId25"/>
    <p:sldId id="393" r:id="rId26"/>
    <p:sldId id="35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369"/>
    <a:srgbClr val="FFFF99"/>
    <a:srgbClr val="86B6C2"/>
    <a:srgbClr val="EEF5F7"/>
    <a:srgbClr val="C5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D56E5-63F8-41F9-A35C-259F027F96C8}" v="2115" dt="2023-01-20T12:46:59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5" autoAdjust="0"/>
  </p:normalViewPr>
  <p:slideViewPr>
    <p:cSldViewPr snapToGrid="0">
      <p:cViewPr>
        <p:scale>
          <a:sx n="75" d="100"/>
          <a:sy n="75" d="100"/>
        </p:scale>
        <p:origin x="133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ílvia Mourão" userId="0819160ecef23ca3" providerId="LiveId" clId="{EAFD56E5-63F8-41F9-A35C-259F027F96C8}"/>
    <pc:docChg chg="undo redo custSel addSld delSld modSld sldOrd">
      <pc:chgData name="Sílvia Mourão" userId="0819160ecef23ca3" providerId="LiveId" clId="{EAFD56E5-63F8-41F9-A35C-259F027F96C8}" dt="2023-01-20T12:47:05.019" v="3544" actId="1076"/>
      <pc:docMkLst>
        <pc:docMk/>
      </pc:docMkLst>
      <pc:sldChg chg="addSp delSp modSp mod setBg modAnim">
        <pc:chgData name="Sílvia Mourão" userId="0819160ecef23ca3" providerId="LiveId" clId="{EAFD56E5-63F8-41F9-A35C-259F027F96C8}" dt="2023-01-19T23:16:16.082" v="42" actId="1076"/>
        <pc:sldMkLst>
          <pc:docMk/>
          <pc:sldMk cId="1139014820" sldId="325"/>
        </pc:sldMkLst>
        <pc:spChg chg="mod">
          <ac:chgData name="Sílvia Mourão" userId="0819160ecef23ca3" providerId="LiveId" clId="{EAFD56E5-63F8-41F9-A35C-259F027F96C8}" dt="2023-01-19T23:15:12.135" v="35" actId="26606"/>
          <ac:spMkLst>
            <pc:docMk/>
            <pc:sldMk cId="1139014820" sldId="325"/>
            <ac:spMk id="2" creationId="{595E423F-7192-4CEF-A3DE-67A5D88963FC}"/>
          </ac:spMkLst>
        </pc:spChg>
        <pc:spChg chg="mod">
          <ac:chgData name="Sílvia Mourão" userId="0819160ecef23ca3" providerId="LiveId" clId="{EAFD56E5-63F8-41F9-A35C-259F027F96C8}" dt="2023-01-19T23:15:12.135" v="35" actId="26606"/>
          <ac:spMkLst>
            <pc:docMk/>
            <pc:sldMk cId="1139014820" sldId="325"/>
            <ac:spMk id="3" creationId="{18F4C5B9-7CE7-4198-A777-E8552CCFF3A6}"/>
          </ac:spMkLst>
        </pc:spChg>
        <pc:spChg chg="add del">
          <ac:chgData name="Sílvia Mourão" userId="0819160ecef23ca3" providerId="LiveId" clId="{EAFD56E5-63F8-41F9-A35C-259F027F96C8}" dt="2023-01-19T23:15:12.135" v="35" actId="26606"/>
          <ac:spMkLst>
            <pc:docMk/>
            <pc:sldMk cId="1139014820" sldId="325"/>
            <ac:spMk id="126" creationId="{1F4A57F6-BEF1-4CA6-A0F1-3A01F6AB48EE}"/>
          </ac:spMkLst>
        </pc:spChg>
        <pc:spChg chg="add del">
          <ac:chgData name="Sílvia Mourão" userId="0819160ecef23ca3" providerId="LiveId" clId="{EAFD56E5-63F8-41F9-A35C-259F027F96C8}" dt="2023-01-19T23:15:12.135" v="35" actId="26606"/>
          <ac:spMkLst>
            <pc:docMk/>
            <pc:sldMk cId="1139014820" sldId="325"/>
            <ac:spMk id="127" creationId="{25F129D9-8F3D-4302-AB5D-DE987A6B127A}"/>
          </ac:spMkLst>
        </pc:spChg>
        <pc:spChg chg="add del">
          <ac:chgData name="Sílvia Mourão" userId="0819160ecef23ca3" providerId="LiveId" clId="{EAFD56E5-63F8-41F9-A35C-259F027F96C8}" dt="2023-01-19T23:15:12.135" v="35" actId="26606"/>
          <ac:spMkLst>
            <pc:docMk/>
            <pc:sldMk cId="1139014820" sldId="325"/>
            <ac:spMk id="128" creationId="{E3336A73-1C9B-4BAA-A893-AD3C79E66607}"/>
          </ac:spMkLst>
        </pc:spChg>
        <pc:picChg chg="mod ord">
          <ac:chgData name="Sílvia Mourão" userId="0819160ecef23ca3" providerId="LiveId" clId="{EAFD56E5-63F8-41F9-A35C-259F027F96C8}" dt="2023-01-19T23:15:12.135" v="35" actId="26606"/>
          <ac:picMkLst>
            <pc:docMk/>
            <pc:sldMk cId="1139014820" sldId="325"/>
            <ac:picMk id="4" creationId="{8716E052-2FC6-B1BB-E803-D3E160CAA88E}"/>
          </ac:picMkLst>
        </pc:picChg>
        <pc:picChg chg="add del mod">
          <ac:chgData name="Sílvia Mourão" userId="0819160ecef23ca3" providerId="LiveId" clId="{EAFD56E5-63F8-41F9-A35C-259F027F96C8}" dt="2023-01-19T23:16:05.785" v="38" actId="478"/>
          <ac:picMkLst>
            <pc:docMk/>
            <pc:sldMk cId="1139014820" sldId="325"/>
            <ac:picMk id="5" creationId="{3A328E40-87CC-6BD6-E81C-0FC2DF4385BC}"/>
          </ac:picMkLst>
        </pc:picChg>
        <pc:picChg chg="add mod">
          <ac:chgData name="Sílvia Mourão" userId="0819160ecef23ca3" providerId="LiveId" clId="{EAFD56E5-63F8-41F9-A35C-259F027F96C8}" dt="2023-01-19T23:16:16.082" v="42" actId="1076"/>
          <ac:picMkLst>
            <pc:docMk/>
            <pc:sldMk cId="1139014820" sldId="325"/>
            <ac:picMk id="7" creationId="{A5A86256-79E5-D75D-F890-1C452DB0F78B}"/>
          </ac:picMkLst>
        </pc:picChg>
        <pc:picChg chg="del">
          <ac:chgData name="Sílvia Mourão" userId="0819160ecef23ca3" providerId="LiveId" clId="{EAFD56E5-63F8-41F9-A35C-259F027F96C8}" dt="2023-01-19T23:14:59.914" v="29" actId="478"/>
          <ac:picMkLst>
            <pc:docMk/>
            <pc:sldMk cId="1139014820" sldId="325"/>
            <ac:picMk id="1026" creationId="{F01FBBBF-BFE4-4FFF-8E40-854AA5284F34}"/>
          </ac:picMkLst>
        </pc:picChg>
        <pc:picChg chg="del">
          <ac:chgData name="Sílvia Mourão" userId="0819160ecef23ca3" providerId="LiveId" clId="{EAFD56E5-63F8-41F9-A35C-259F027F96C8}" dt="2023-01-19T23:14:57.543" v="28" actId="478"/>
          <ac:picMkLst>
            <pc:docMk/>
            <pc:sldMk cId="1139014820" sldId="325"/>
            <ac:picMk id="1032" creationId="{A5413B27-CD80-4A42-0A18-6AA450CAB96A}"/>
          </ac:picMkLst>
        </pc:picChg>
      </pc:sldChg>
      <pc:sldChg chg="addSp delSp modSp mod delAnim modAnim">
        <pc:chgData name="Sílvia Mourão" userId="0819160ecef23ca3" providerId="LiveId" clId="{EAFD56E5-63F8-41F9-A35C-259F027F96C8}" dt="2023-01-20T01:21:31.595" v="3251"/>
        <pc:sldMkLst>
          <pc:docMk/>
          <pc:sldMk cId="1963389612" sldId="331"/>
        </pc:sldMkLst>
        <pc:spChg chg="add mod">
          <ac:chgData name="Sílvia Mourão" userId="0819160ecef23ca3" providerId="LiveId" clId="{EAFD56E5-63F8-41F9-A35C-259F027F96C8}" dt="2023-01-19T23:17:50.037" v="65" actId="1036"/>
          <ac:spMkLst>
            <pc:docMk/>
            <pc:sldMk cId="1963389612" sldId="331"/>
            <ac:spMk id="4" creationId="{78917DED-34D4-F5C6-BDB9-D197CF5C3047}"/>
          </ac:spMkLst>
        </pc:spChg>
        <pc:spChg chg="del">
          <ac:chgData name="Sílvia Mourão" userId="0819160ecef23ca3" providerId="LiveId" clId="{EAFD56E5-63F8-41F9-A35C-259F027F96C8}" dt="2023-01-19T23:16:55.726" v="49" actId="478"/>
          <ac:spMkLst>
            <pc:docMk/>
            <pc:sldMk cId="1963389612" sldId="331"/>
            <ac:spMk id="8" creationId="{ED074EB0-DA71-9085-1A9F-36630B563265}"/>
          </ac:spMkLst>
        </pc:spChg>
        <pc:spChg chg="del">
          <ac:chgData name="Sílvia Mourão" userId="0819160ecef23ca3" providerId="LiveId" clId="{EAFD56E5-63F8-41F9-A35C-259F027F96C8}" dt="2023-01-19T23:16:50.789" v="44" actId="478"/>
          <ac:spMkLst>
            <pc:docMk/>
            <pc:sldMk cId="1963389612" sldId="331"/>
            <ac:spMk id="17" creationId="{03850669-3949-D47C-672F-530F3C00CE2D}"/>
          </ac:spMkLst>
        </pc:spChg>
        <pc:spChg chg="del mod">
          <ac:chgData name="Sílvia Mourão" userId="0819160ecef23ca3" providerId="LiveId" clId="{EAFD56E5-63F8-41F9-A35C-259F027F96C8}" dt="2023-01-19T23:16:52.573" v="46" actId="478"/>
          <ac:spMkLst>
            <pc:docMk/>
            <pc:sldMk cId="1963389612" sldId="331"/>
            <ac:spMk id="18" creationId="{EF24B035-7E88-59A0-D435-711311E4E1B5}"/>
          </ac:spMkLst>
        </pc:spChg>
        <pc:spChg chg="del">
          <ac:chgData name="Sílvia Mourão" userId="0819160ecef23ca3" providerId="LiveId" clId="{EAFD56E5-63F8-41F9-A35C-259F027F96C8}" dt="2023-01-19T23:16:53.416" v="47" actId="478"/>
          <ac:spMkLst>
            <pc:docMk/>
            <pc:sldMk cId="1963389612" sldId="331"/>
            <ac:spMk id="20" creationId="{65DAAD40-0F41-4B0F-2086-7809D1142408}"/>
          </ac:spMkLst>
        </pc:spChg>
        <pc:spChg chg="del">
          <ac:chgData name="Sílvia Mourão" userId="0819160ecef23ca3" providerId="LiveId" clId="{EAFD56E5-63F8-41F9-A35C-259F027F96C8}" dt="2023-01-19T23:16:54.379" v="48" actId="478"/>
          <ac:spMkLst>
            <pc:docMk/>
            <pc:sldMk cId="1963389612" sldId="331"/>
            <ac:spMk id="21" creationId="{A91ED391-D40E-B330-A3E2-2C8BF00DD7AE}"/>
          </ac:spMkLst>
        </pc:spChg>
        <pc:spChg chg="del">
          <ac:chgData name="Sílvia Mourão" userId="0819160ecef23ca3" providerId="LiveId" clId="{EAFD56E5-63F8-41F9-A35C-259F027F96C8}" dt="2023-01-19T23:16:49.944" v="43" actId="478"/>
          <ac:spMkLst>
            <pc:docMk/>
            <pc:sldMk cId="1963389612" sldId="331"/>
            <ac:spMk id="22" creationId="{DAA02BE0-A5F8-A7A6-D63A-37DB3334C68A}"/>
          </ac:spMkLst>
        </pc:spChg>
        <pc:picChg chg="del">
          <ac:chgData name="Sílvia Mourão" userId="0819160ecef23ca3" providerId="LiveId" clId="{EAFD56E5-63F8-41F9-A35C-259F027F96C8}" dt="2023-01-19T23:16:58.249" v="50" actId="478"/>
          <ac:picMkLst>
            <pc:docMk/>
            <pc:sldMk cId="1963389612" sldId="331"/>
            <ac:picMk id="2050" creationId="{4EF2BFB0-DCD3-271E-B363-18D3B24DB577}"/>
          </ac:picMkLst>
        </pc:picChg>
      </pc:sldChg>
      <pc:sldChg chg="addSp modSp mod">
        <pc:chgData name="Sílvia Mourão" userId="0819160ecef23ca3" providerId="LiveId" clId="{EAFD56E5-63F8-41F9-A35C-259F027F96C8}" dt="2023-01-20T12:47:05.019" v="3544" actId="1076"/>
        <pc:sldMkLst>
          <pc:docMk/>
          <pc:sldMk cId="1730923793" sldId="354"/>
        </pc:sldMkLst>
        <pc:spChg chg="add mod">
          <ac:chgData name="Sílvia Mourão" userId="0819160ecef23ca3" providerId="LiveId" clId="{EAFD56E5-63F8-41F9-A35C-259F027F96C8}" dt="2023-01-20T01:03:14.015" v="3233" actId="122"/>
          <ac:spMkLst>
            <pc:docMk/>
            <pc:sldMk cId="1730923793" sldId="354"/>
            <ac:spMk id="4" creationId="{505E2A18-7954-27ED-3C71-41EADC1C41FC}"/>
          </ac:spMkLst>
        </pc:spChg>
        <pc:spChg chg="add mod">
          <ac:chgData name="Sílvia Mourão" userId="0819160ecef23ca3" providerId="LiveId" clId="{EAFD56E5-63F8-41F9-A35C-259F027F96C8}" dt="2023-01-20T12:47:05.019" v="3544" actId="1076"/>
          <ac:spMkLst>
            <pc:docMk/>
            <pc:sldMk cId="1730923793" sldId="354"/>
            <ac:spMk id="5" creationId="{9AF63867-3834-6562-00E8-EBBEC14D7792}"/>
          </ac:spMkLst>
        </pc:spChg>
      </pc:sldChg>
      <pc:sldChg chg="addSp delSp modSp mod delAnim modAnim">
        <pc:chgData name="Sílvia Mourão" userId="0819160ecef23ca3" providerId="LiveId" clId="{EAFD56E5-63F8-41F9-A35C-259F027F96C8}" dt="2023-01-20T00:46:01.640" v="2464" actId="404"/>
        <pc:sldMkLst>
          <pc:docMk/>
          <pc:sldMk cId="1228892374" sldId="355"/>
        </pc:sldMkLst>
        <pc:spChg chg="add del mod">
          <ac:chgData name="Sílvia Mourão" userId="0819160ecef23ca3" providerId="LiveId" clId="{EAFD56E5-63F8-41F9-A35C-259F027F96C8}" dt="2023-01-19T23:24:02.476" v="248" actId="478"/>
          <ac:spMkLst>
            <pc:docMk/>
            <pc:sldMk cId="1228892374" sldId="355"/>
            <ac:spMk id="4" creationId="{97A2205E-AFEC-D13C-F434-3FB069FA6CDA}"/>
          </ac:spMkLst>
        </pc:spChg>
        <pc:spChg chg="add mod">
          <ac:chgData name="Sílvia Mourão" userId="0819160ecef23ca3" providerId="LiveId" clId="{EAFD56E5-63F8-41F9-A35C-259F027F96C8}" dt="2023-01-19T23:24:26.716" v="254"/>
          <ac:spMkLst>
            <pc:docMk/>
            <pc:sldMk cId="1228892374" sldId="355"/>
            <ac:spMk id="7" creationId="{106FF468-2BAB-4156-CCE0-39628FDBD860}"/>
          </ac:spMkLst>
        </pc:spChg>
        <pc:spChg chg="add 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8" creationId="{37C75D86-A1B9-13DC-2CE4-1DCAA0510F01}"/>
          </ac:spMkLst>
        </pc:spChg>
        <pc:spChg chg="mod">
          <ac:chgData name="Sílvia Mourão" userId="0819160ecef23ca3" providerId="LiveId" clId="{EAFD56E5-63F8-41F9-A35C-259F027F96C8}" dt="2023-01-19T23:24:40.508" v="260"/>
          <ac:spMkLst>
            <pc:docMk/>
            <pc:sldMk cId="1228892374" sldId="355"/>
            <ac:spMk id="10" creationId="{1F80B9D2-ADF5-1C3C-AB48-6483D0E14DFF}"/>
          </ac:spMkLst>
        </pc:spChg>
        <pc:spChg chg="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11" creationId="{71623504-D411-7EC5-C0B8-0BB11929BF10}"/>
          </ac:spMkLst>
        </pc:spChg>
        <pc:spChg chg="add mod">
          <ac:chgData name="Sílvia Mourão" userId="0819160ecef23ca3" providerId="LiveId" clId="{EAFD56E5-63F8-41F9-A35C-259F027F96C8}" dt="2023-01-19T23:25:01.229" v="278"/>
          <ac:spMkLst>
            <pc:docMk/>
            <pc:sldMk cId="1228892374" sldId="355"/>
            <ac:spMk id="13" creationId="{C96DADB4-DC26-4ED4-793E-D2F6857D50CD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15" creationId="{71A90264-A6F1-1348-AE97-3C7C8440A5FA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16" creationId="{8C260823-C2DE-E705-B4C7-E25411F08943}"/>
          </ac:spMkLst>
        </pc:spChg>
        <pc:spChg chg="mod">
          <ac:chgData name="Sílvia Mourão" userId="0819160ecef23ca3" providerId="LiveId" clId="{EAFD56E5-63F8-41F9-A35C-259F027F96C8}" dt="2023-01-19T23:19:15.944" v="136" actId="313"/>
          <ac:spMkLst>
            <pc:docMk/>
            <pc:sldMk cId="1228892374" sldId="355"/>
            <ac:spMk id="17" creationId="{6BF473AC-6A67-BD41-77A3-F9D752B1ED98}"/>
          </ac:spMkLst>
        </pc:spChg>
        <pc:spChg chg="add 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18" creationId="{D4012C53-2F71-E55B-4132-F0B78CA5DCD3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20" creationId="{92CFEF6E-6DEA-E0A9-3F92-751FA13A68E9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21" creationId="{0D70E42D-DE3C-61FB-DFCC-9ECB574E088C}"/>
          </ac:spMkLst>
        </pc:spChg>
        <pc:spChg chg="add mod">
          <ac:chgData name="Sílvia Mourão" userId="0819160ecef23ca3" providerId="LiveId" clId="{EAFD56E5-63F8-41F9-A35C-259F027F96C8}" dt="2023-01-19T23:25:22.104" v="286"/>
          <ac:spMkLst>
            <pc:docMk/>
            <pc:sldMk cId="1228892374" sldId="355"/>
            <ac:spMk id="24" creationId="{19E8618C-B7A7-847B-44C6-E2AA4B12AF34}"/>
          </ac:spMkLst>
        </pc:spChg>
        <pc:spChg chg="add 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25" creationId="{7F235D7F-C77E-CE44-4799-6BA4A76CA4CD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26" creationId="{862256E8-8427-E38F-A2F7-EBDF30D14405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27" creationId="{7AE19B29-830D-B690-708B-52409DCCE1AC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28" creationId="{4B9341E3-B95E-9817-B770-0B804F189907}"/>
          </ac:spMkLst>
        </pc:spChg>
        <pc:spChg chg="del">
          <ac:chgData name="Sílvia Mourão" userId="0819160ecef23ca3" providerId="LiveId" clId="{EAFD56E5-63F8-41F9-A35C-259F027F96C8}" dt="2023-01-19T23:18:50.570" v="69" actId="478"/>
          <ac:spMkLst>
            <pc:docMk/>
            <pc:sldMk cId="1228892374" sldId="355"/>
            <ac:spMk id="30" creationId="{E0CED00E-9DB7-F654-93A7-69080E81EA4A}"/>
          </ac:spMkLst>
        </pc:spChg>
        <pc:spChg chg="add mod">
          <ac:chgData name="Sílvia Mourão" userId="0819160ecef23ca3" providerId="LiveId" clId="{EAFD56E5-63F8-41F9-A35C-259F027F96C8}" dt="2023-01-19T23:25:34.768" v="290"/>
          <ac:spMkLst>
            <pc:docMk/>
            <pc:sldMk cId="1228892374" sldId="355"/>
            <ac:spMk id="31" creationId="{942E7D07-0501-2D58-B978-6D5A789B2C2D}"/>
          </ac:spMkLst>
        </pc:spChg>
        <pc:spChg chg="add 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32" creationId="{D054DA20-D136-3739-B03A-EDF340F370C3}"/>
          </ac:spMkLst>
        </pc:spChg>
        <pc:spChg chg="add mod">
          <ac:chgData name="Sílvia Mourão" userId="0819160ecef23ca3" providerId="LiveId" clId="{EAFD56E5-63F8-41F9-A35C-259F027F96C8}" dt="2023-01-19T23:25:41.031" v="292"/>
          <ac:spMkLst>
            <pc:docMk/>
            <pc:sldMk cId="1228892374" sldId="355"/>
            <ac:spMk id="34" creationId="{8579D433-549E-7FDC-01FE-44C42F0B201B}"/>
          </ac:spMkLst>
        </pc:spChg>
        <pc:spChg chg="add mod">
          <ac:chgData name="Sílvia Mourão" userId="0819160ecef23ca3" providerId="LiveId" clId="{EAFD56E5-63F8-41F9-A35C-259F027F96C8}" dt="2023-01-20T00:46:01.640" v="2464" actId="404"/>
          <ac:spMkLst>
            <pc:docMk/>
            <pc:sldMk cId="1228892374" sldId="355"/>
            <ac:spMk id="35" creationId="{13423058-A221-97D1-A2DB-5B77DFACECBB}"/>
          </ac:spMkLst>
        </pc:spChg>
        <pc:spChg chg="add mod">
          <ac:chgData name="Sílvia Mourão" userId="0819160ecef23ca3" providerId="LiveId" clId="{EAFD56E5-63F8-41F9-A35C-259F027F96C8}" dt="2023-01-20T00:44:18.400" v="2436"/>
          <ac:spMkLst>
            <pc:docMk/>
            <pc:sldMk cId="1228892374" sldId="355"/>
            <ac:spMk id="36" creationId="{55D9E3AF-4755-D4CC-2C50-22A8A5EBC5EE}"/>
          </ac:spMkLst>
        </pc:spChg>
        <pc:grpChg chg="add mod">
          <ac:chgData name="Sílvia Mourão" userId="0819160ecef23ca3" providerId="LiveId" clId="{EAFD56E5-63F8-41F9-A35C-259F027F96C8}" dt="2023-01-20T00:44:52.902" v="2444" actId="1076"/>
          <ac:grpSpMkLst>
            <pc:docMk/>
            <pc:sldMk cId="1228892374" sldId="355"/>
            <ac:grpSpMk id="6" creationId="{A90EC394-8423-97F1-503C-BF6238D98894}"/>
          </ac:grpSpMkLst>
        </pc:grpChg>
        <pc:grpChg chg="add mod">
          <ac:chgData name="Sílvia Mourão" userId="0819160ecef23ca3" providerId="LiveId" clId="{EAFD56E5-63F8-41F9-A35C-259F027F96C8}" dt="2023-01-20T00:44:46.167" v="2441" actId="14100"/>
          <ac:grpSpMkLst>
            <pc:docMk/>
            <pc:sldMk cId="1228892374" sldId="355"/>
            <ac:grpSpMk id="9" creationId="{1B201FC0-A707-7742-09B0-6E67114B82C6}"/>
          </ac:grpSpMkLst>
        </pc:grpChg>
        <pc:grpChg chg="add mod">
          <ac:chgData name="Sílvia Mourão" userId="0819160ecef23ca3" providerId="LiveId" clId="{EAFD56E5-63F8-41F9-A35C-259F027F96C8}" dt="2023-01-20T00:44:58.326" v="2447" actId="1076"/>
          <ac:grpSpMkLst>
            <pc:docMk/>
            <pc:sldMk cId="1228892374" sldId="355"/>
            <ac:grpSpMk id="12" creationId="{8848BF59-42F8-5E58-CB59-B78F08DA0965}"/>
          </ac:grpSpMkLst>
        </pc:grpChg>
        <pc:grpChg chg="add mod">
          <ac:chgData name="Sílvia Mourão" userId="0819160ecef23ca3" providerId="LiveId" clId="{EAFD56E5-63F8-41F9-A35C-259F027F96C8}" dt="2023-01-20T00:45:01.750" v="2448" actId="1076"/>
          <ac:grpSpMkLst>
            <pc:docMk/>
            <pc:sldMk cId="1228892374" sldId="355"/>
            <ac:grpSpMk id="22" creationId="{1024EFE8-5641-CF7B-89A0-047306AE2B3B}"/>
          </ac:grpSpMkLst>
        </pc:grpChg>
        <pc:grpChg chg="add mod">
          <ac:chgData name="Sílvia Mourão" userId="0819160ecef23ca3" providerId="LiveId" clId="{EAFD56E5-63F8-41F9-A35C-259F027F96C8}" dt="2023-01-20T00:45:44.528" v="2461" actId="1076"/>
          <ac:grpSpMkLst>
            <pc:docMk/>
            <pc:sldMk cId="1228892374" sldId="355"/>
            <ac:grpSpMk id="29" creationId="{F6CC7334-CC6B-571B-F4B7-86E6AB8266F0}"/>
          </ac:grpSpMkLst>
        </pc:grpChg>
        <pc:grpChg chg="add mod">
          <ac:chgData name="Sílvia Mourão" userId="0819160ecef23ca3" providerId="LiveId" clId="{EAFD56E5-63F8-41F9-A35C-259F027F96C8}" dt="2023-01-20T00:45:09.142" v="2449" actId="1076"/>
          <ac:grpSpMkLst>
            <pc:docMk/>
            <pc:sldMk cId="1228892374" sldId="355"/>
            <ac:grpSpMk id="33" creationId="{C7C452C8-E0B7-ADF9-52AC-4843C6D7258E}"/>
          </ac:grpSpMkLst>
        </pc:grpChg>
        <pc:graphicFrameChg chg="add mod modGraphic">
          <ac:chgData name="Sílvia Mourão" userId="0819160ecef23ca3" providerId="LiveId" clId="{EAFD56E5-63F8-41F9-A35C-259F027F96C8}" dt="2023-01-20T00:44:27.459" v="2438" actId="1076"/>
          <ac:graphicFrameMkLst>
            <pc:docMk/>
            <pc:sldMk cId="1228892374" sldId="355"/>
            <ac:graphicFrameMk id="5" creationId="{7392EC96-5E29-B2EA-5F08-786F70BE57A8}"/>
          </ac:graphicFrameMkLst>
        </pc:graphicFrameChg>
        <pc:picChg chg="del">
          <ac:chgData name="Sílvia Mourão" userId="0819160ecef23ca3" providerId="LiveId" clId="{EAFD56E5-63F8-41F9-A35C-259F027F96C8}" dt="2023-01-19T23:18:50.570" v="69" actId="478"/>
          <ac:picMkLst>
            <pc:docMk/>
            <pc:sldMk cId="1228892374" sldId="355"/>
            <ac:picMk id="3" creationId="{48358D37-CB93-5114-A0B1-DF65FC9E225A}"/>
          </ac:picMkLst>
        </pc:picChg>
        <pc:picChg chg="del">
          <ac:chgData name="Sílvia Mourão" userId="0819160ecef23ca3" providerId="LiveId" clId="{EAFD56E5-63F8-41F9-A35C-259F027F96C8}" dt="2023-01-19T23:18:50.570" v="69" actId="478"/>
          <ac:picMkLst>
            <pc:docMk/>
            <pc:sldMk cId="1228892374" sldId="355"/>
            <ac:picMk id="14" creationId="{53435804-3E00-0AAA-969D-B5A3C5BD23D2}"/>
          </ac:picMkLst>
        </pc:picChg>
        <pc:picChg chg="del">
          <ac:chgData name="Sílvia Mourão" userId="0819160ecef23ca3" providerId="LiveId" clId="{EAFD56E5-63F8-41F9-A35C-259F027F96C8}" dt="2023-01-19T23:18:50.570" v="69" actId="478"/>
          <ac:picMkLst>
            <pc:docMk/>
            <pc:sldMk cId="1228892374" sldId="355"/>
            <ac:picMk id="19" creationId="{172BEC9A-14BB-AB6E-2969-16028FA84870}"/>
          </ac:picMkLst>
        </pc:picChg>
        <pc:picChg chg="del">
          <ac:chgData name="Sílvia Mourão" userId="0819160ecef23ca3" providerId="LiveId" clId="{EAFD56E5-63F8-41F9-A35C-259F027F96C8}" dt="2023-01-19T23:18:50.570" v="69" actId="478"/>
          <ac:picMkLst>
            <pc:docMk/>
            <pc:sldMk cId="1228892374" sldId="355"/>
            <ac:picMk id="23" creationId="{382EC7FD-F514-2CB8-5A1C-4FC4F4259D95}"/>
          </ac:picMkLst>
        </pc:picChg>
      </pc:sldChg>
      <pc:sldChg chg="addSp delSp modSp mod delAnim modAnim">
        <pc:chgData name="Sílvia Mourão" userId="0819160ecef23ca3" providerId="LiveId" clId="{EAFD56E5-63F8-41F9-A35C-259F027F96C8}" dt="2023-01-20T00:50:18.767" v="2559" actId="6549"/>
        <pc:sldMkLst>
          <pc:docMk/>
          <pc:sldMk cId="2616918953" sldId="356"/>
        </pc:sldMkLst>
        <pc:spChg chg="add mod">
          <ac:chgData name="Sílvia Mourão" userId="0819160ecef23ca3" providerId="LiveId" clId="{EAFD56E5-63F8-41F9-A35C-259F027F96C8}" dt="2023-01-19T23:46:54.835" v="540" actId="113"/>
          <ac:spMkLst>
            <pc:docMk/>
            <pc:sldMk cId="2616918953" sldId="356"/>
            <ac:spMk id="2" creationId="{5520D7F1-D29F-C64D-1FAC-4DC46CDB9A15}"/>
          </ac:spMkLst>
        </pc:spChg>
        <pc:spChg chg="mod">
          <ac:chgData name="Sílvia Mourão" userId="0819160ecef23ca3" providerId="LiveId" clId="{EAFD56E5-63F8-41F9-A35C-259F027F96C8}" dt="2023-01-20T00:50:18.767" v="2559" actId="6549"/>
          <ac:spMkLst>
            <pc:docMk/>
            <pc:sldMk cId="2616918953" sldId="356"/>
            <ac:spMk id="17" creationId="{6BF473AC-6A67-BD41-77A3-F9D752B1ED98}"/>
          </ac:spMkLst>
        </pc:spChg>
        <pc:picChg chg="del">
          <ac:chgData name="Sílvia Mourão" userId="0819160ecef23ca3" providerId="LiveId" clId="{EAFD56E5-63F8-41F9-A35C-259F027F96C8}" dt="2023-01-19T23:29:13.393" v="312" actId="478"/>
          <ac:picMkLst>
            <pc:docMk/>
            <pc:sldMk cId="2616918953" sldId="356"/>
            <ac:picMk id="4" creationId="{9A94DB1A-97A6-8596-8AC0-8A33DFD3EF1D}"/>
          </ac:picMkLst>
        </pc:picChg>
        <pc:picChg chg="add mod ord">
          <ac:chgData name="Sílvia Mourão" userId="0819160ecef23ca3" providerId="LiveId" clId="{EAFD56E5-63F8-41F9-A35C-259F027F96C8}" dt="2023-01-19T23:40:09.161" v="448" actId="1076"/>
          <ac:picMkLst>
            <pc:docMk/>
            <pc:sldMk cId="2616918953" sldId="356"/>
            <ac:picMk id="7" creationId="{545117F8-FB17-6447-EA6C-E65A99E97BC1}"/>
          </ac:picMkLst>
        </pc:picChg>
        <pc:picChg chg="del">
          <ac:chgData name="Sílvia Mourão" userId="0819160ecef23ca3" providerId="LiveId" clId="{EAFD56E5-63F8-41F9-A35C-259F027F96C8}" dt="2023-01-19T23:29:19.053" v="316" actId="478"/>
          <ac:picMkLst>
            <pc:docMk/>
            <pc:sldMk cId="2616918953" sldId="356"/>
            <ac:picMk id="8" creationId="{C3C88312-1C50-DF5C-1B1E-667AD27B0FD1}"/>
          </ac:picMkLst>
        </pc:picChg>
        <pc:picChg chg="del">
          <ac:chgData name="Sílvia Mourão" userId="0819160ecef23ca3" providerId="LiveId" clId="{EAFD56E5-63F8-41F9-A35C-259F027F96C8}" dt="2023-01-19T23:29:11.558" v="311" actId="478"/>
          <ac:picMkLst>
            <pc:docMk/>
            <pc:sldMk cId="2616918953" sldId="356"/>
            <ac:picMk id="10" creationId="{CACF0F71-0816-A07B-62B6-001BB6C5A083}"/>
          </ac:picMkLst>
        </pc:picChg>
        <pc:picChg chg="add del mod">
          <ac:chgData name="Sílvia Mourão" userId="0819160ecef23ca3" providerId="LiveId" clId="{EAFD56E5-63F8-41F9-A35C-259F027F96C8}" dt="2023-01-19T23:36:30.332" v="391" actId="478"/>
          <ac:picMkLst>
            <pc:docMk/>
            <pc:sldMk cId="2616918953" sldId="356"/>
            <ac:picMk id="12" creationId="{6CE539B9-1134-23A0-B4DC-7D2F1D1C06CA}"/>
          </ac:picMkLst>
        </pc:picChg>
        <pc:picChg chg="add del mod">
          <ac:chgData name="Sílvia Mourão" userId="0819160ecef23ca3" providerId="LiveId" clId="{EAFD56E5-63F8-41F9-A35C-259F027F96C8}" dt="2023-01-19T23:38:25.872" v="396" actId="478"/>
          <ac:picMkLst>
            <pc:docMk/>
            <pc:sldMk cId="2616918953" sldId="356"/>
            <ac:picMk id="15" creationId="{B57F9FE8-F372-C517-F343-57E20ECEF4EA}"/>
          </ac:picMkLst>
        </pc:picChg>
        <pc:picChg chg="add mod modCrop">
          <ac:chgData name="Sílvia Mourão" userId="0819160ecef23ca3" providerId="LiveId" clId="{EAFD56E5-63F8-41F9-A35C-259F027F96C8}" dt="2023-01-19T23:40:08.073" v="447" actId="1076"/>
          <ac:picMkLst>
            <pc:docMk/>
            <pc:sldMk cId="2616918953" sldId="356"/>
            <ac:picMk id="18" creationId="{A6A75799-F2A6-D6C6-58B7-C793E71AD15E}"/>
          </ac:picMkLst>
        </pc:picChg>
        <pc:cxnChg chg="del">
          <ac:chgData name="Sílvia Mourão" userId="0819160ecef23ca3" providerId="LiveId" clId="{EAFD56E5-63F8-41F9-A35C-259F027F96C8}" dt="2023-01-19T23:29:11.558" v="311" actId="478"/>
          <ac:cxnSpMkLst>
            <pc:docMk/>
            <pc:sldMk cId="2616918953" sldId="356"/>
            <ac:cxnSpMk id="3" creationId="{F1B4C02E-BDC2-31E3-6415-B3BCE2A4E026}"/>
          </ac:cxnSpMkLst>
        </pc:cxnChg>
        <pc:cxnChg chg="del">
          <ac:chgData name="Sílvia Mourão" userId="0819160ecef23ca3" providerId="LiveId" clId="{EAFD56E5-63F8-41F9-A35C-259F027F96C8}" dt="2023-01-19T23:29:18.453" v="315" actId="478"/>
          <ac:cxnSpMkLst>
            <pc:docMk/>
            <pc:sldMk cId="2616918953" sldId="356"/>
            <ac:cxnSpMk id="6" creationId="{55FCE5F4-4363-55E2-D4BA-BFBA8F982ACF}"/>
          </ac:cxnSpMkLst>
        </pc:cxnChg>
        <pc:cxnChg chg="del">
          <ac:chgData name="Sílvia Mourão" userId="0819160ecef23ca3" providerId="LiveId" clId="{EAFD56E5-63F8-41F9-A35C-259F027F96C8}" dt="2023-01-19T23:29:18.453" v="315" actId="478"/>
          <ac:cxnSpMkLst>
            <pc:docMk/>
            <pc:sldMk cId="2616918953" sldId="356"/>
            <ac:cxnSpMk id="9" creationId="{6CA96DC4-B758-0125-2E9B-082F39476631}"/>
          </ac:cxnSpMkLst>
        </pc:cxnChg>
        <pc:cxnChg chg="del">
          <ac:chgData name="Sílvia Mourão" userId="0819160ecef23ca3" providerId="LiveId" clId="{EAFD56E5-63F8-41F9-A35C-259F027F96C8}" dt="2023-01-19T23:29:11.558" v="311" actId="478"/>
          <ac:cxnSpMkLst>
            <pc:docMk/>
            <pc:sldMk cId="2616918953" sldId="356"/>
            <ac:cxnSpMk id="13" creationId="{51F0E97E-4549-A1D3-8C0B-C15770338336}"/>
          </ac:cxnSpMkLst>
        </pc:cxnChg>
      </pc:sldChg>
      <pc:sldChg chg="del">
        <pc:chgData name="Sílvia Mourão" userId="0819160ecef23ca3" providerId="LiveId" clId="{EAFD56E5-63F8-41F9-A35C-259F027F96C8}" dt="2023-01-19T23:49:38.112" v="725" actId="2696"/>
        <pc:sldMkLst>
          <pc:docMk/>
          <pc:sldMk cId="56589272" sldId="357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38067282" sldId="358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086675962" sldId="360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67310218" sldId="361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353436054" sldId="362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3286560938" sldId="363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3841206530" sldId="365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790003849" sldId="366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933744243" sldId="368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550652465" sldId="369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371265762" sldId="370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493359786" sldId="371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107294762" sldId="372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715180557" sldId="373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3032928448" sldId="374"/>
        </pc:sldMkLst>
      </pc:sldChg>
      <pc:sldChg chg="addSp delSp modSp mod delAnim modAnim">
        <pc:chgData name="Sílvia Mourão" userId="0819160ecef23ca3" providerId="LiveId" clId="{EAFD56E5-63F8-41F9-A35C-259F027F96C8}" dt="2023-01-20T00:50:21.352" v="2560" actId="6549"/>
        <pc:sldMkLst>
          <pc:docMk/>
          <pc:sldMk cId="562653275" sldId="375"/>
        </pc:sldMkLst>
        <pc:spChg chg="del">
          <ac:chgData name="Sílvia Mourão" userId="0819160ecef23ca3" providerId="LiveId" clId="{EAFD56E5-63F8-41F9-A35C-259F027F96C8}" dt="2023-01-19T23:41:46.947" v="483" actId="478"/>
          <ac:spMkLst>
            <pc:docMk/>
            <pc:sldMk cId="562653275" sldId="375"/>
            <ac:spMk id="2" creationId="{485ECB49-928D-1404-9B84-E59EA261E78D}"/>
          </ac:spMkLst>
        </pc:spChg>
        <pc:spChg chg="add mod">
          <ac:chgData name="Sílvia Mourão" userId="0819160ecef23ca3" providerId="LiveId" clId="{EAFD56E5-63F8-41F9-A35C-259F027F96C8}" dt="2023-01-19T23:48:36.809" v="717" actId="20577"/>
          <ac:spMkLst>
            <pc:docMk/>
            <pc:sldMk cId="562653275" sldId="375"/>
            <ac:spMk id="7" creationId="{FB5DEC8B-72D4-87F8-CC20-F7BFD0281221}"/>
          </ac:spMkLst>
        </pc:spChg>
        <pc:spChg chg="del">
          <ac:chgData name="Sílvia Mourão" userId="0819160ecef23ca3" providerId="LiveId" clId="{EAFD56E5-63F8-41F9-A35C-259F027F96C8}" dt="2023-01-19T23:41:45.141" v="482" actId="478"/>
          <ac:spMkLst>
            <pc:docMk/>
            <pc:sldMk cId="562653275" sldId="375"/>
            <ac:spMk id="16" creationId="{77E25CE3-CDE2-3F55-1D4E-B6D34C14C0E2}"/>
          </ac:spMkLst>
        </pc:spChg>
        <pc:spChg chg="mod">
          <ac:chgData name="Sílvia Mourão" userId="0819160ecef23ca3" providerId="LiveId" clId="{EAFD56E5-63F8-41F9-A35C-259F027F96C8}" dt="2023-01-20T00:50:21.352" v="2560" actId="6549"/>
          <ac:spMkLst>
            <pc:docMk/>
            <pc:sldMk cId="562653275" sldId="375"/>
            <ac:spMk id="17" creationId="{6BF473AC-6A67-BD41-77A3-F9D752B1ED98}"/>
          </ac:spMkLst>
        </pc:spChg>
        <pc:spChg chg="del">
          <ac:chgData name="Sílvia Mourão" userId="0819160ecef23ca3" providerId="LiveId" clId="{EAFD56E5-63F8-41F9-A35C-259F027F96C8}" dt="2023-01-19T23:41:46.947" v="483" actId="478"/>
          <ac:spMkLst>
            <pc:docMk/>
            <pc:sldMk cId="562653275" sldId="375"/>
            <ac:spMk id="18" creationId="{17B9D084-EE5C-E2C1-4797-C7D5D4B0B195}"/>
          </ac:spMkLst>
        </pc:spChg>
        <pc:picChg chg="add mod ord">
          <ac:chgData name="Sílvia Mourão" userId="0819160ecef23ca3" providerId="LiveId" clId="{EAFD56E5-63F8-41F9-A35C-259F027F96C8}" dt="2023-01-19T23:48:18.899" v="677" actId="166"/>
          <ac:picMkLst>
            <pc:docMk/>
            <pc:sldMk cId="562653275" sldId="375"/>
            <ac:picMk id="4" creationId="{23F1FCD1-1481-55EB-1D45-37433F02B709}"/>
          </ac:picMkLst>
        </pc:picChg>
        <pc:picChg chg="add mod">
          <ac:chgData name="Sílvia Mourão" userId="0819160ecef23ca3" providerId="LiveId" clId="{EAFD56E5-63F8-41F9-A35C-259F027F96C8}" dt="2023-01-19T23:48:15.657" v="675" actId="1076"/>
          <ac:picMkLst>
            <pc:docMk/>
            <pc:sldMk cId="562653275" sldId="375"/>
            <ac:picMk id="6" creationId="{4E08D32B-57A3-55E2-E22F-B12A66409DA3}"/>
          </ac:picMkLst>
        </pc:picChg>
        <pc:picChg chg="del">
          <ac:chgData name="Sílvia Mourão" userId="0819160ecef23ca3" providerId="LiveId" clId="{EAFD56E5-63F8-41F9-A35C-259F027F96C8}" dt="2023-01-19T23:41:46.947" v="483" actId="478"/>
          <ac:picMkLst>
            <pc:docMk/>
            <pc:sldMk cId="562653275" sldId="375"/>
            <ac:picMk id="12" creationId="{22E6B783-75C8-71E5-27D6-D5ADE2F5539F}"/>
          </ac:picMkLst>
        </pc:picChg>
        <pc:picChg chg="del">
          <ac:chgData name="Sílvia Mourão" userId="0819160ecef23ca3" providerId="LiveId" clId="{EAFD56E5-63F8-41F9-A35C-259F027F96C8}" dt="2023-01-19T23:41:44.194" v="481" actId="478"/>
          <ac:picMkLst>
            <pc:docMk/>
            <pc:sldMk cId="562653275" sldId="375"/>
            <ac:picMk id="13" creationId="{3B7022B7-C153-543E-9A92-904496D137A2}"/>
          </ac:picMkLst>
        </pc:picChg>
        <pc:picChg chg="del">
          <ac:chgData name="Sílvia Mourão" userId="0819160ecef23ca3" providerId="LiveId" clId="{EAFD56E5-63F8-41F9-A35C-259F027F96C8}" dt="2023-01-19T23:41:43.396" v="480" actId="478"/>
          <ac:picMkLst>
            <pc:docMk/>
            <pc:sldMk cId="562653275" sldId="375"/>
            <ac:picMk id="15" creationId="{22ECC329-6B89-F130-57B8-46A03841E3CD}"/>
          </ac:picMkLst>
        </pc:picChg>
      </pc:sldChg>
      <pc:sldChg chg="del">
        <pc:chgData name="Sílvia Mourão" userId="0819160ecef23ca3" providerId="LiveId" clId="{EAFD56E5-63F8-41F9-A35C-259F027F96C8}" dt="2023-01-19T23:18:42.802" v="68" actId="2696"/>
        <pc:sldMkLst>
          <pc:docMk/>
          <pc:sldMk cId="3692144340" sldId="376"/>
        </pc:sldMkLst>
      </pc:sldChg>
      <pc:sldChg chg="del">
        <pc:chgData name="Sílvia Mourão" userId="0819160ecef23ca3" providerId="LiveId" clId="{EAFD56E5-63F8-41F9-A35C-259F027F96C8}" dt="2023-01-19T23:18:34.387" v="67" actId="2696"/>
        <pc:sldMkLst>
          <pc:docMk/>
          <pc:sldMk cId="1949693001" sldId="377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611760895" sldId="378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874521003" sldId="379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372384703" sldId="380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065591828" sldId="381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033155186" sldId="382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731252120" sldId="383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1249490535" sldId="384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4054090348" sldId="385"/>
        </pc:sldMkLst>
      </pc:sldChg>
      <pc:sldChg chg="del">
        <pc:chgData name="Sílvia Mourão" userId="0819160ecef23ca3" providerId="LiveId" clId="{EAFD56E5-63F8-41F9-A35C-259F027F96C8}" dt="2023-01-19T23:49:58.760" v="726" actId="2696"/>
        <pc:sldMkLst>
          <pc:docMk/>
          <pc:sldMk cId="2237170058" sldId="386"/>
        </pc:sldMkLst>
      </pc:sldChg>
      <pc:sldChg chg="addSp delSp modSp add mod ord delAnim modAnim">
        <pc:chgData name="Sílvia Mourão" userId="0819160ecef23ca3" providerId="LiveId" clId="{EAFD56E5-63F8-41F9-A35C-259F027F96C8}" dt="2023-01-20T01:29:40.860" v="3476"/>
        <pc:sldMkLst>
          <pc:docMk/>
          <pc:sldMk cId="854457331" sldId="387"/>
        </pc:sldMkLst>
        <pc:spChg chg="mod">
          <ac:chgData name="Sílvia Mourão" userId="0819160ecef23ca3" providerId="LiveId" clId="{EAFD56E5-63F8-41F9-A35C-259F027F96C8}" dt="2023-01-20T00:11:40.887" v="1393" actId="20577"/>
          <ac:spMkLst>
            <pc:docMk/>
            <pc:sldMk cId="854457331" sldId="387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0:25.722" v="2562" actId="6549"/>
          <ac:spMkLst>
            <pc:docMk/>
            <pc:sldMk cId="854457331" sldId="387"/>
            <ac:spMk id="17" creationId="{6BF473AC-6A67-BD41-77A3-F9D752B1ED98}"/>
          </ac:spMkLst>
        </pc:spChg>
        <pc:picChg chg="add mod">
          <ac:chgData name="Sílvia Mourão" userId="0819160ecef23ca3" providerId="LiveId" clId="{EAFD56E5-63F8-41F9-A35C-259F027F96C8}" dt="2023-01-20T00:13:19.280" v="1399" actId="1076"/>
          <ac:picMkLst>
            <pc:docMk/>
            <pc:sldMk cId="854457331" sldId="387"/>
            <ac:picMk id="3" creationId="{E2F40BF6-2FBA-C86E-BC88-3498BF9EF3D9}"/>
          </ac:picMkLst>
        </pc:picChg>
        <pc:picChg chg="del">
          <ac:chgData name="Sílvia Mourão" userId="0819160ecef23ca3" providerId="LiveId" clId="{EAFD56E5-63F8-41F9-A35C-259F027F96C8}" dt="2023-01-19T23:57:16.527" v="787" actId="478"/>
          <ac:picMkLst>
            <pc:docMk/>
            <pc:sldMk cId="854457331" sldId="387"/>
            <ac:picMk id="4" creationId="{23F1FCD1-1481-55EB-1D45-37433F02B709}"/>
          </ac:picMkLst>
        </pc:picChg>
        <pc:picChg chg="del">
          <ac:chgData name="Sílvia Mourão" userId="0819160ecef23ca3" providerId="LiveId" clId="{EAFD56E5-63F8-41F9-A35C-259F027F96C8}" dt="2023-01-19T23:57:15.998" v="786" actId="478"/>
          <ac:picMkLst>
            <pc:docMk/>
            <pc:sldMk cId="854457331" sldId="387"/>
            <ac:picMk id="6" creationId="{4E08D32B-57A3-55E2-E22F-B12A66409DA3}"/>
          </ac:picMkLst>
        </pc:picChg>
        <pc:picChg chg="add mod modCrop">
          <ac:chgData name="Sílvia Mourão" userId="0819160ecef23ca3" providerId="LiveId" clId="{EAFD56E5-63F8-41F9-A35C-259F027F96C8}" dt="2023-01-20T00:13:24.223" v="1402" actId="1076"/>
          <ac:picMkLst>
            <pc:docMk/>
            <pc:sldMk cId="854457331" sldId="387"/>
            <ac:picMk id="8" creationId="{26D32574-0F75-C853-58C8-14A5BB9C37DE}"/>
          </ac:picMkLst>
        </pc:picChg>
        <pc:picChg chg="add mod">
          <ac:chgData name="Sílvia Mourão" userId="0819160ecef23ca3" providerId="LiveId" clId="{EAFD56E5-63F8-41F9-A35C-259F027F96C8}" dt="2023-01-20T00:13:27.624" v="1404" actId="1076"/>
          <ac:picMkLst>
            <pc:docMk/>
            <pc:sldMk cId="854457331" sldId="387"/>
            <ac:picMk id="10" creationId="{F840E5E1-D046-380B-A8B0-3FBF17861CAA}"/>
          </ac:picMkLst>
        </pc:picChg>
      </pc:sldChg>
      <pc:sldChg chg="addSp delSp modSp add mod delAnim modAnim">
        <pc:chgData name="Sílvia Mourão" userId="0819160ecef23ca3" providerId="LiveId" clId="{EAFD56E5-63F8-41F9-A35C-259F027F96C8}" dt="2023-01-20T01:29:23.974" v="3471"/>
        <pc:sldMkLst>
          <pc:docMk/>
          <pc:sldMk cId="1757250608" sldId="388"/>
        </pc:sldMkLst>
        <pc:spChg chg="mod">
          <ac:chgData name="Sílvia Mourão" userId="0819160ecef23ca3" providerId="LiveId" clId="{EAFD56E5-63F8-41F9-A35C-259F027F96C8}" dt="2023-01-19T23:50:45.353" v="769" actId="313"/>
          <ac:spMkLst>
            <pc:docMk/>
            <pc:sldMk cId="1757250608" sldId="388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0:23.761" v="2561" actId="6549"/>
          <ac:spMkLst>
            <pc:docMk/>
            <pc:sldMk cId="1757250608" sldId="388"/>
            <ac:spMk id="17" creationId="{6BF473AC-6A67-BD41-77A3-F9D752B1ED98}"/>
          </ac:spMkLst>
        </pc:spChg>
        <pc:picChg chg="add mod">
          <ac:chgData name="Sílvia Mourão" userId="0819160ecef23ca3" providerId="LiveId" clId="{EAFD56E5-63F8-41F9-A35C-259F027F96C8}" dt="2023-01-19T23:55:39.881" v="774" actId="1076"/>
          <ac:picMkLst>
            <pc:docMk/>
            <pc:sldMk cId="1757250608" sldId="388"/>
            <ac:picMk id="3" creationId="{656E8F41-8498-6D75-D18F-F22F7E8900C8}"/>
          </ac:picMkLst>
        </pc:picChg>
        <pc:picChg chg="del">
          <ac:chgData name="Sílvia Mourão" userId="0819160ecef23ca3" providerId="LiveId" clId="{EAFD56E5-63F8-41F9-A35C-259F027F96C8}" dt="2023-01-19T23:50:48.670" v="771" actId="478"/>
          <ac:picMkLst>
            <pc:docMk/>
            <pc:sldMk cId="1757250608" sldId="388"/>
            <ac:picMk id="4" creationId="{23F1FCD1-1481-55EB-1D45-37433F02B709}"/>
          </ac:picMkLst>
        </pc:picChg>
        <pc:picChg chg="del">
          <ac:chgData name="Sílvia Mourão" userId="0819160ecef23ca3" providerId="LiveId" clId="{EAFD56E5-63F8-41F9-A35C-259F027F96C8}" dt="2023-01-19T23:50:46.599" v="770" actId="478"/>
          <ac:picMkLst>
            <pc:docMk/>
            <pc:sldMk cId="1757250608" sldId="388"/>
            <ac:picMk id="6" creationId="{4E08D32B-57A3-55E2-E22F-B12A66409DA3}"/>
          </ac:picMkLst>
        </pc:picChg>
        <pc:picChg chg="add del mod">
          <ac:chgData name="Sílvia Mourão" userId="0819160ecef23ca3" providerId="LiveId" clId="{EAFD56E5-63F8-41F9-A35C-259F027F96C8}" dt="2023-01-19T23:56:54.978" v="778" actId="478"/>
          <ac:picMkLst>
            <pc:docMk/>
            <pc:sldMk cId="1757250608" sldId="388"/>
            <ac:picMk id="8" creationId="{086A6B4D-1110-ABD6-CA7D-6D935C37E261}"/>
          </ac:picMkLst>
        </pc:picChg>
        <pc:picChg chg="add mod">
          <ac:chgData name="Sílvia Mourão" userId="0819160ecef23ca3" providerId="LiveId" clId="{EAFD56E5-63F8-41F9-A35C-259F027F96C8}" dt="2023-01-19T23:57:07.204" v="783" actId="1076"/>
          <ac:picMkLst>
            <pc:docMk/>
            <pc:sldMk cId="1757250608" sldId="388"/>
            <ac:picMk id="10" creationId="{5261CC74-B533-5899-A7DE-B845420EE316}"/>
          </ac:picMkLst>
        </pc:picChg>
      </pc:sldChg>
      <pc:sldChg chg="addSp delSp modSp add mod modAnim">
        <pc:chgData name="Sílvia Mourão" userId="0819160ecef23ca3" providerId="LiveId" clId="{EAFD56E5-63F8-41F9-A35C-259F027F96C8}" dt="2023-01-20T01:29:49.195" v="3478"/>
        <pc:sldMkLst>
          <pc:docMk/>
          <pc:sldMk cId="3344076667" sldId="389"/>
        </pc:sldMkLst>
        <pc:spChg chg="mod">
          <ac:chgData name="Sílvia Mourão" userId="0819160ecef23ca3" providerId="LiveId" clId="{EAFD56E5-63F8-41F9-A35C-259F027F96C8}" dt="2023-01-20T00:03:13.837" v="1123" actId="20577"/>
          <ac:spMkLst>
            <pc:docMk/>
            <pc:sldMk cId="3344076667" sldId="389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0:29.228" v="2563" actId="6549"/>
          <ac:spMkLst>
            <pc:docMk/>
            <pc:sldMk cId="3344076667" sldId="389"/>
            <ac:spMk id="17" creationId="{6BF473AC-6A67-BD41-77A3-F9D752B1ED98}"/>
          </ac:spMkLst>
        </pc:spChg>
        <pc:picChg chg="del">
          <ac:chgData name="Sílvia Mourão" userId="0819160ecef23ca3" providerId="LiveId" clId="{EAFD56E5-63F8-41F9-A35C-259F027F96C8}" dt="2023-01-20T00:01:10.857" v="954" actId="478"/>
          <ac:picMkLst>
            <pc:docMk/>
            <pc:sldMk cId="3344076667" sldId="389"/>
            <ac:picMk id="3" creationId="{E2F40BF6-2FBA-C86E-BC88-3498BF9EF3D9}"/>
          </ac:picMkLst>
        </pc:picChg>
        <pc:picChg chg="add mod">
          <ac:chgData name="Sílvia Mourão" userId="0819160ecef23ca3" providerId="LiveId" clId="{EAFD56E5-63F8-41F9-A35C-259F027F96C8}" dt="2023-01-20T00:03:19.376" v="1126" actId="1076"/>
          <ac:picMkLst>
            <pc:docMk/>
            <pc:sldMk cId="3344076667" sldId="389"/>
            <ac:picMk id="4" creationId="{0DAEBCA8-A9EB-FBD9-9E36-B75B76E697CB}"/>
          </ac:picMkLst>
        </pc:picChg>
        <pc:picChg chg="add del">
          <ac:chgData name="Sílvia Mourão" userId="0819160ecef23ca3" providerId="LiveId" clId="{EAFD56E5-63F8-41F9-A35C-259F027F96C8}" dt="2023-01-20T00:03:38.565" v="1128" actId="22"/>
          <ac:picMkLst>
            <pc:docMk/>
            <pc:sldMk cId="3344076667" sldId="389"/>
            <ac:picMk id="6" creationId="{9A3A8BA7-A27A-4B64-6932-086B9EDF7D54}"/>
          </ac:picMkLst>
        </pc:picChg>
        <pc:picChg chg="del">
          <ac:chgData name="Sílvia Mourão" userId="0819160ecef23ca3" providerId="LiveId" clId="{EAFD56E5-63F8-41F9-A35C-259F027F96C8}" dt="2023-01-20T00:01:11.309" v="955" actId="478"/>
          <ac:picMkLst>
            <pc:docMk/>
            <pc:sldMk cId="3344076667" sldId="389"/>
            <ac:picMk id="8" creationId="{26D32574-0F75-C853-58C8-14A5BB9C37DE}"/>
          </ac:picMkLst>
        </pc:picChg>
      </pc:sldChg>
      <pc:sldChg chg="addSp delSp modSp add mod modAnim">
        <pc:chgData name="Sílvia Mourão" userId="0819160ecef23ca3" providerId="LiveId" clId="{EAFD56E5-63F8-41F9-A35C-259F027F96C8}" dt="2023-01-20T01:23:07.247" v="3265"/>
        <pc:sldMkLst>
          <pc:docMk/>
          <pc:sldMk cId="3362550140" sldId="390"/>
        </pc:sldMkLst>
        <pc:spChg chg="mod">
          <ac:chgData name="Sílvia Mourão" userId="0819160ecef23ca3" providerId="LiveId" clId="{EAFD56E5-63F8-41F9-A35C-259F027F96C8}" dt="2023-01-20T01:22:46.118" v="3255" actId="20577"/>
          <ac:spMkLst>
            <pc:docMk/>
            <pc:sldMk cId="3362550140" sldId="390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0:57.644" v="2582" actId="6549"/>
          <ac:spMkLst>
            <pc:docMk/>
            <pc:sldMk cId="3362550140" sldId="390"/>
            <ac:spMk id="17" creationId="{6BF473AC-6A67-BD41-77A3-F9D752B1ED98}"/>
          </ac:spMkLst>
        </pc:spChg>
        <pc:picChg chg="add del mod">
          <ac:chgData name="Sílvia Mourão" userId="0819160ecef23ca3" providerId="LiveId" clId="{EAFD56E5-63F8-41F9-A35C-259F027F96C8}" dt="2023-01-20T00:14:26.988" v="1408" actId="478"/>
          <ac:picMkLst>
            <pc:docMk/>
            <pc:sldMk cId="3362550140" sldId="390"/>
            <ac:picMk id="3" creationId="{390552A2-3F2D-504C-0274-8EDE2AC55A1A}"/>
          </ac:picMkLst>
        </pc:picChg>
        <pc:picChg chg="del">
          <ac:chgData name="Sílvia Mourão" userId="0819160ecef23ca3" providerId="LiveId" clId="{EAFD56E5-63F8-41F9-A35C-259F027F96C8}" dt="2023-01-20T00:03:43.544" v="1130" actId="478"/>
          <ac:picMkLst>
            <pc:docMk/>
            <pc:sldMk cId="3362550140" sldId="390"/>
            <ac:picMk id="4" creationId="{0DAEBCA8-A9EB-FBD9-9E36-B75B76E697CB}"/>
          </ac:picMkLst>
        </pc:picChg>
        <pc:picChg chg="add mod">
          <ac:chgData name="Sílvia Mourão" userId="0819160ecef23ca3" providerId="LiveId" clId="{EAFD56E5-63F8-41F9-A35C-259F027F96C8}" dt="2023-01-20T01:22:57.685" v="3260" actId="1076"/>
          <ac:picMkLst>
            <pc:docMk/>
            <pc:sldMk cId="3362550140" sldId="390"/>
            <ac:picMk id="6" creationId="{2EFD0DB4-2170-69B5-C602-E75DE7602DD1}"/>
          </ac:picMkLst>
        </pc:picChg>
        <pc:picChg chg="add mod">
          <ac:chgData name="Sílvia Mourão" userId="0819160ecef23ca3" providerId="LiveId" clId="{EAFD56E5-63F8-41F9-A35C-259F027F96C8}" dt="2023-01-20T01:23:05.580" v="3264" actId="1076"/>
          <ac:picMkLst>
            <pc:docMk/>
            <pc:sldMk cId="3362550140" sldId="390"/>
            <ac:picMk id="9" creationId="{B6456863-7C21-3C7D-0255-BA47CD34ABE6}"/>
          </ac:picMkLst>
        </pc:picChg>
      </pc:sldChg>
      <pc:sldChg chg="addSp delSp modSp add mod modAnim">
        <pc:chgData name="Sílvia Mourão" userId="0819160ecef23ca3" providerId="LiveId" clId="{EAFD56E5-63F8-41F9-A35C-259F027F96C8}" dt="2023-01-20T01:24:36.351" v="3377"/>
        <pc:sldMkLst>
          <pc:docMk/>
          <pc:sldMk cId="3208262687" sldId="391"/>
        </pc:sldMkLst>
        <pc:spChg chg="mod">
          <ac:chgData name="Sílvia Mourão" userId="0819160ecef23ca3" providerId="LiveId" clId="{EAFD56E5-63F8-41F9-A35C-259F027F96C8}" dt="2023-01-20T01:23:46.513" v="3355" actId="313"/>
          <ac:spMkLst>
            <pc:docMk/>
            <pc:sldMk cId="3208262687" sldId="391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0:57.935" v="2583" actId="6549"/>
          <ac:spMkLst>
            <pc:docMk/>
            <pc:sldMk cId="3208262687" sldId="391"/>
            <ac:spMk id="17" creationId="{6BF473AC-6A67-BD41-77A3-F9D752B1ED98}"/>
          </ac:spMkLst>
        </pc:spChg>
        <pc:picChg chg="add mod">
          <ac:chgData name="Sílvia Mourão" userId="0819160ecef23ca3" providerId="LiveId" clId="{EAFD56E5-63F8-41F9-A35C-259F027F96C8}" dt="2023-01-20T01:23:48.556" v="3356" actId="1076"/>
          <ac:picMkLst>
            <pc:docMk/>
            <pc:sldMk cId="3208262687" sldId="391"/>
            <ac:picMk id="3" creationId="{8011776B-AAD2-969F-77CC-7CBBABF3FAE9}"/>
          </ac:picMkLst>
        </pc:picChg>
        <pc:picChg chg="add mod modCrop">
          <ac:chgData name="Sílvia Mourão" userId="0819160ecef23ca3" providerId="LiveId" clId="{EAFD56E5-63F8-41F9-A35C-259F027F96C8}" dt="2023-01-20T01:24:16.701" v="3372" actId="14100"/>
          <ac:picMkLst>
            <pc:docMk/>
            <pc:sldMk cId="3208262687" sldId="391"/>
            <ac:picMk id="5" creationId="{1FB96E93-0F77-1531-6E1C-CF96AA69E7DE}"/>
          </ac:picMkLst>
        </pc:picChg>
        <pc:picChg chg="del">
          <ac:chgData name="Sílvia Mourão" userId="0819160ecef23ca3" providerId="LiveId" clId="{EAFD56E5-63F8-41F9-A35C-259F027F96C8}" dt="2023-01-20T00:16:37.173" v="1419" actId="478"/>
          <ac:picMkLst>
            <pc:docMk/>
            <pc:sldMk cId="3208262687" sldId="391"/>
            <ac:picMk id="6" creationId="{2EFD0DB4-2170-69B5-C602-E75DE7602DD1}"/>
          </ac:picMkLst>
        </pc:picChg>
        <pc:picChg chg="del">
          <ac:chgData name="Sílvia Mourão" userId="0819160ecef23ca3" providerId="LiveId" clId="{EAFD56E5-63F8-41F9-A35C-259F027F96C8}" dt="2023-01-20T00:16:38.029" v="1420" actId="478"/>
          <ac:picMkLst>
            <pc:docMk/>
            <pc:sldMk cId="3208262687" sldId="391"/>
            <ac:picMk id="9" creationId="{B6456863-7C21-3C7D-0255-BA47CD34ABE6}"/>
          </ac:picMkLst>
        </pc:picChg>
        <pc:picChg chg="add mod">
          <ac:chgData name="Sílvia Mourão" userId="0819160ecef23ca3" providerId="LiveId" clId="{EAFD56E5-63F8-41F9-A35C-259F027F96C8}" dt="2023-01-20T01:23:59.582" v="3365" actId="14100"/>
          <ac:picMkLst>
            <pc:docMk/>
            <pc:sldMk cId="3208262687" sldId="391"/>
            <ac:picMk id="10" creationId="{3F9FA4C2-198D-A2B5-08EF-DC21F6C8566F}"/>
          </ac:picMkLst>
        </pc:picChg>
        <pc:picChg chg="add mod">
          <ac:chgData name="Sílvia Mourão" userId="0819160ecef23ca3" providerId="LiveId" clId="{EAFD56E5-63F8-41F9-A35C-259F027F96C8}" dt="2023-01-20T01:24:18.477" v="3373" actId="14100"/>
          <ac:picMkLst>
            <pc:docMk/>
            <pc:sldMk cId="3208262687" sldId="391"/>
            <ac:picMk id="12" creationId="{A6E8F7B7-DD9B-837F-56CB-053A973D4EDB}"/>
          </ac:picMkLst>
        </pc:picChg>
      </pc:sldChg>
      <pc:sldChg chg="addSp delSp modSp add mod modAnim">
        <pc:chgData name="Sílvia Mourão" userId="0819160ecef23ca3" providerId="LiveId" clId="{EAFD56E5-63F8-41F9-A35C-259F027F96C8}" dt="2023-01-20T01:24:49.783" v="3378"/>
        <pc:sldMkLst>
          <pc:docMk/>
          <pc:sldMk cId="1297933055" sldId="392"/>
        </pc:sldMkLst>
        <pc:spChg chg="mod">
          <ac:chgData name="Sílvia Mourão" userId="0819160ecef23ca3" providerId="LiveId" clId="{EAFD56E5-63F8-41F9-A35C-259F027F96C8}" dt="2023-01-20T00:20:58.136" v="1501" actId="313"/>
          <ac:spMkLst>
            <pc:docMk/>
            <pc:sldMk cId="1297933055" sldId="392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1:05.477" v="2586" actId="6549"/>
          <ac:spMkLst>
            <pc:docMk/>
            <pc:sldMk cId="1297933055" sldId="392"/>
            <ac:spMk id="17" creationId="{6BF473AC-6A67-BD41-77A3-F9D752B1ED98}"/>
          </ac:spMkLst>
        </pc:spChg>
        <pc:picChg chg="del">
          <ac:chgData name="Sílvia Mourão" userId="0819160ecef23ca3" providerId="LiveId" clId="{EAFD56E5-63F8-41F9-A35C-259F027F96C8}" dt="2023-01-20T00:20:44.481" v="1466" actId="478"/>
          <ac:picMkLst>
            <pc:docMk/>
            <pc:sldMk cId="1297933055" sldId="392"/>
            <ac:picMk id="3" creationId="{8011776B-AAD2-969F-77CC-7CBBABF3FAE9}"/>
          </ac:picMkLst>
        </pc:picChg>
        <pc:picChg chg="add del mod">
          <ac:chgData name="Sílvia Mourão" userId="0819160ecef23ca3" providerId="LiveId" clId="{EAFD56E5-63F8-41F9-A35C-259F027F96C8}" dt="2023-01-20T00:49:30.366" v="2551" actId="478"/>
          <ac:picMkLst>
            <pc:docMk/>
            <pc:sldMk cId="1297933055" sldId="392"/>
            <ac:picMk id="4" creationId="{1184DB2E-B482-372A-4F35-C7A156FEF158}"/>
          </ac:picMkLst>
        </pc:picChg>
        <pc:picChg chg="del">
          <ac:chgData name="Sílvia Mourão" userId="0819160ecef23ca3" providerId="LiveId" clId="{EAFD56E5-63F8-41F9-A35C-259F027F96C8}" dt="2023-01-20T00:20:41.596" v="1464" actId="478"/>
          <ac:picMkLst>
            <pc:docMk/>
            <pc:sldMk cId="1297933055" sldId="392"/>
            <ac:picMk id="5" creationId="{1FB96E93-0F77-1531-6E1C-CF96AA69E7DE}"/>
          </ac:picMkLst>
        </pc:picChg>
        <pc:picChg chg="add mod">
          <ac:chgData name="Sílvia Mourão" userId="0819160ecef23ca3" providerId="LiveId" clId="{EAFD56E5-63F8-41F9-A35C-259F027F96C8}" dt="2023-01-20T00:49:28.710" v="2550" actId="1076"/>
          <ac:picMkLst>
            <pc:docMk/>
            <pc:sldMk cId="1297933055" sldId="392"/>
            <ac:picMk id="8" creationId="{E4DCD1AA-1E18-C94F-CD61-591C0418B272}"/>
          </ac:picMkLst>
        </pc:picChg>
        <pc:picChg chg="del">
          <ac:chgData name="Sílvia Mourão" userId="0819160ecef23ca3" providerId="LiveId" clId="{EAFD56E5-63F8-41F9-A35C-259F027F96C8}" dt="2023-01-20T00:20:42.255" v="1465" actId="478"/>
          <ac:picMkLst>
            <pc:docMk/>
            <pc:sldMk cId="1297933055" sldId="392"/>
            <ac:picMk id="10" creationId="{3F9FA4C2-198D-A2B5-08EF-DC21F6C8566F}"/>
          </ac:picMkLst>
        </pc:picChg>
        <pc:picChg chg="add mod">
          <ac:chgData name="Sílvia Mourão" userId="0819160ecef23ca3" providerId="LiveId" clId="{EAFD56E5-63F8-41F9-A35C-259F027F96C8}" dt="2023-01-20T00:49:48.774" v="2553" actId="1076"/>
          <ac:picMkLst>
            <pc:docMk/>
            <pc:sldMk cId="1297933055" sldId="392"/>
            <ac:picMk id="11" creationId="{CFFBCF3D-7512-049D-5FCE-40EF63B57C75}"/>
          </ac:picMkLst>
        </pc:picChg>
        <pc:picChg chg="del">
          <ac:chgData name="Sílvia Mourão" userId="0819160ecef23ca3" providerId="LiveId" clId="{EAFD56E5-63F8-41F9-A35C-259F027F96C8}" dt="2023-01-20T00:20:41.164" v="1463" actId="478"/>
          <ac:picMkLst>
            <pc:docMk/>
            <pc:sldMk cId="1297933055" sldId="392"/>
            <ac:picMk id="12" creationId="{A6E8F7B7-DD9B-837F-56CB-053A973D4EDB}"/>
          </ac:picMkLst>
        </pc:picChg>
      </pc:sldChg>
      <pc:sldChg chg="modSp add mod modAnim">
        <pc:chgData name="Sílvia Mourão" userId="0819160ecef23ca3" providerId="LiveId" clId="{EAFD56E5-63F8-41F9-A35C-259F027F96C8}" dt="2023-01-20T01:29:12.899" v="3470" actId="20577"/>
        <pc:sldMkLst>
          <pc:docMk/>
          <pc:sldMk cId="3364366302" sldId="393"/>
        </pc:sldMkLst>
        <pc:spChg chg="mod">
          <ac:chgData name="Sílvia Mourão" userId="0819160ecef23ca3" providerId="LiveId" clId="{EAFD56E5-63F8-41F9-A35C-259F027F96C8}" dt="2023-01-20T01:29:12.899" v="3470" actId="20577"/>
          <ac:spMkLst>
            <pc:docMk/>
            <pc:sldMk cId="3364366302" sldId="393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24:00.532" v="1541" actId="20577"/>
          <ac:spMkLst>
            <pc:docMk/>
            <pc:sldMk cId="3364366302" sldId="393"/>
            <ac:spMk id="17" creationId="{6BF473AC-6A67-BD41-77A3-F9D752B1ED98}"/>
          </ac:spMkLst>
        </pc:spChg>
      </pc:sldChg>
      <pc:sldChg chg="new del">
        <pc:chgData name="Sílvia Mourão" userId="0819160ecef23ca3" providerId="LiveId" clId="{EAFD56E5-63F8-41F9-A35C-259F027F96C8}" dt="2023-01-20T00:26:14.832" v="1775" actId="47"/>
        <pc:sldMkLst>
          <pc:docMk/>
          <pc:sldMk cId="69275233" sldId="394"/>
        </pc:sldMkLst>
      </pc:sldChg>
      <pc:sldChg chg="addSp delSp modSp add del mod delAnim">
        <pc:chgData name="Sílvia Mourão" userId="0819160ecef23ca3" providerId="LiveId" clId="{EAFD56E5-63F8-41F9-A35C-259F027F96C8}" dt="2023-01-20T00:28:13.437" v="1786" actId="2696"/>
        <pc:sldMkLst>
          <pc:docMk/>
          <pc:sldMk cId="3801600574" sldId="395"/>
        </pc:sldMkLst>
        <pc:spChg chg="add del mod">
          <ac:chgData name="Sílvia Mourão" userId="0819160ecef23ca3" providerId="LiveId" clId="{EAFD56E5-63F8-41F9-A35C-259F027F96C8}" dt="2023-01-20T00:28:02.364" v="1780"/>
          <ac:spMkLst>
            <pc:docMk/>
            <pc:sldMk cId="3801600574" sldId="395"/>
            <ac:spMk id="2" creationId="{946B2270-2024-E3A6-1B73-7211F4874474}"/>
          </ac:spMkLst>
        </pc:s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6" creationId="{A90EC394-8423-97F1-503C-BF6238D98894}"/>
          </ac:grpSpMkLst>
        </pc:gr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9" creationId="{1B201FC0-A707-7742-09B0-6E67114B82C6}"/>
          </ac:grpSpMkLst>
        </pc:gr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12" creationId="{8848BF59-42F8-5E58-CB59-B78F08DA0965}"/>
          </ac:grpSpMkLst>
        </pc:gr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22" creationId="{1024EFE8-5641-CF7B-89A0-047306AE2B3B}"/>
          </ac:grpSpMkLst>
        </pc:gr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29" creationId="{F6CC7334-CC6B-571B-F4B7-86E6AB8266F0}"/>
          </ac:grpSpMkLst>
        </pc:grpChg>
        <pc:grpChg chg="del">
          <ac:chgData name="Sílvia Mourão" userId="0819160ecef23ca3" providerId="LiveId" clId="{EAFD56E5-63F8-41F9-A35C-259F027F96C8}" dt="2023-01-20T00:26:21.634" v="1777" actId="478"/>
          <ac:grpSpMkLst>
            <pc:docMk/>
            <pc:sldMk cId="3801600574" sldId="395"/>
            <ac:grpSpMk id="33" creationId="{C7C452C8-E0B7-ADF9-52AC-4843C6D7258E}"/>
          </ac:grpSpMkLst>
        </pc:grpChg>
        <pc:graphicFrameChg chg="del">
          <ac:chgData name="Sílvia Mourão" userId="0819160ecef23ca3" providerId="LiveId" clId="{EAFD56E5-63F8-41F9-A35C-259F027F96C8}" dt="2023-01-20T00:26:18.932" v="1776" actId="478"/>
          <ac:graphicFrameMkLst>
            <pc:docMk/>
            <pc:sldMk cId="3801600574" sldId="395"/>
            <ac:graphicFrameMk id="5" creationId="{7392EC96-5E29-B2EA-5F08-786F70BE57A8}"/>
          </ac:graphicFrameMkLst>
        </pc:graphicFrameChg>
      </pc:sldChg>
      <pc:sldChg chg="new del">
        <pc:chgData name="Sílvia Mourão" userId="0819160ecef23ca3" providerId="LiveId" clId="{EAFD56E5-63F8-41F9-A35C-259F027F96C8}" dt="2023-01-20T00:28:10.877" v="1785" actId="2696"/>
        <pc:sldMkLst>
          <pc:docMk/>
          <pc:sldMk cId="671966868" sldId="396"/>
        </pc:sldMkLst>
      </pc:sldChg>
      <pc:sldChg chg="addSp delSp modSp add mod ord delAnim modAnim">
        <pc:chgData name="Sílvia Mourão" userId="0819160ecef23ca3" providerId="LiveId" clId="{EAFD56E5-63F8-41F9-A35C-259F027F96C8}" dt="2023-01-20T00:38:18.624" v="2027"/>
        <pc:sldMkLst>
          <pc:docMk/>
          <pc:sldMk cId="1662657509" sldId="397"/>
        </pc:sldMkLst>
        <pc:spChg chg="add mod">
          <ac:chgData name="Sílvia Mourão" userId="0819160ecef23ca3" providerId="LiveId" clId="{EAFD56E5-63F8-41F9-A35C-259F027F96C8}" dt="2023-01-20T00:31:12.950" v="1959" actId="1076"/>
          <ac:spMkLst>
            <pc:docMk/>
            <pc:sldMk cId="1662657509" sldId="397"/>
            <ac:spMk id="3" creationId="{00735894-1D9E-96AA-FDB2-EFFB64072F7F}"/>
          </ac:spMkLst>
        </pc:spChg>
        <pc:spChg chg="add mod">
          <ac:chgData name="Sílvia Mourão" userId="0819160ecef23ca3" providerId="LiveId" clId="{EAFD56E5-63F8-41F9-A35C-259F027F96C8}" dt="2023-01-20T00:35:52.724" v="2020" actId="1582"/>
          <ac:spMkLst>
            <pc:docMk/>
            <pc:sldMk cId="1662657509" sldId="397"/>
            <ac:spMk id="14" creationId="{53224817-A4F0-B14C-12B6-7CE29D7A7B4E}"/>
          </ac:spMkLst>
        </pc:spChg>
        <pc:spChg chg="add mod">
          <ac:chgData name="Sílvia Mourão" userId="0819160ecef23ca3" providerId="LiveId" clId="{EAFD56E5-63F8-41F9-A35C-259F027F96C8}" dt="2023-01-20T00:38:08.107" v="2026" actId="1582"/>
          <ac:spMkLst>
            <pc:docMk/>
            <pc:sldMk cId="1662657509" sldId="397"/>
            <ac:spMk id="19" creationId="{F886C54A-38A0-F483-D283-473627191366}"/>
          </ac:spMkLst>
        </pc:s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6" creationId="{A90EC394-8423-97F1-503C-BF6238D98894}"/>
          </ac:grpSpMkLst>
        </pc:gr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9" creationId="{1B201FC0-A707-7742-09B0-6E67114B82C6}"/>
          </ac:grpSpMkLst>
        </pc:gr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12" creationId="{8848BF59-42F8-5E58-CB59-B78F08DA0965}"/>
          </ac:grpSpMkLst>
        </pc:gr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22" creationId="{1024EFE8-5641-CF7B-89A0-047306AE2B3B}"/>
          </ac:grpSpMkLst>
        </pc:gr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29" creationId="{F6CC7334-CC6B-571B-F4B7-86E6AB8266F0}"/>
          </ac:grpSpMkLst>
        </pc:grpChg>
        <pc:grpChg chg="del">
          <ac:chgData name="Sílvia Mourão" userId="0819160ecef23ca3" providerId="LiveId" clId="{EAFD56E5-63F8-41F9-A35C-259F027F96C8}" dt="2023-01-20T00:28:18.248" v="1787" actId="478"/>
          <ac:grpSpMkLst>
            <pc:docMk/>
            <pc:sldMk cId="1662657509" sldId="397"/>
            <ac:grpSpMk id="33" creationId="{C7C452C8-E0B7-ADF9-52AC-4843C6D7258E}"/>
          </ac:grpSpMkLst>
        </pc:grpChg>
        <pc:graphicFrameChg chg="add del modGraphic">
          <ac:chgData name="Sílvia Mourão" userId="0819160ecef23ca3" providerId="LiveId" clId="{EAFD56E5-63F8-41F9-A35C-259F027F96C8}" dt="2023-01-20T00:29:20.553" v="1789" actId="478"/>
          <ac:graphicFrameMkLst>
            <pc:docMk/>
            <pc:sldMk cId="1662657509" sldId="397"/>
            <ac:graphicFrameMk id="2" creationId="{FD0A2043-B89C-D267-866A-5563B9B242F1}"/>
          </ac:graphicFrameMkLst>
        </pc:graphicFrameChg>
        <pc:graphicFrameChg chg="add del modGraphic">
          <ac:chgData name="Sílvia Mourão" userId="0819160ecef23ca3" providerId="LiveId" clId="{EAFD56E5-63F8-41F9-A35C-259F027F96C8}" dt="2023-01-20T00:30:59.073" v="1951" actId="478"/>
          <ac:graphicFrameMkLst>
            <pc:docMk/>
            <pc:sldMk cId="1662657509" sldId="397"/>
            <ac:graphicFrameMk id="4" creationId="{8CEC4481-75DA-E1AE-AA77-2F929487ADF9}"/>
          </ac:graphicFrameMkLst>
        </pc:graphicFrameChg>
        <pc:graphicFrameChg chg="del">
          <ac:chgData name="Sílvia Mourão" userId="0819160ecef23ca3" providerId="LiveId" clId="{EAFD56E5-63F8-41F9-A35C-259F027F96C8}" dt="2023-01-20T00:28:18.248" v="1787" actId="478"/>
          <ac:graphicFrameMkLst>
            <pc:docMk/>
            <pc:sldMk cId="1662657509" sldId="397"/>
            <ac:graphicFrameMk id="5" creationId="{7392EC96-5E29-B2EA-5F08-786F70BE57A8}"/>
          </ac:graphicFrameMkLst>
        </pc:graphicFrameChg>
        <pc:picChg chg="add del">
          <ac:chgData name="Sílvia Mourão" userId="0819160ecef23ca3" providerId="LiveId" clId="{EAFD56E5-63F8-41F9-A35C-259F027F96C8}" dt="2023-01-20T00:35:56.063" v="2022" actId="478"/>
          <ac:picMkLst>
            <pc:docMk/>
            <pc:sldMk cId="1662657509" sldId="397"/>
            <ac:picMk id="16" creationId="{8B9B1892-14EC-94E8-ACD8-977FD99C6A85}"/>
          </ac:picMkLst>
        </pc:picChg>
      </pc:sldChg>
      <pc:sldChg chg="new del">
        <pc:chgData name="Sílvia Mourão" userId="0819160ecef23ca3" providerId="LiveId" clId="{EAFD56E5-63F8-41F9-A35C-259F027F96C8}" dt="2023-01-20T00:31:29.755" v="1961" actId="680"/>
        <pc:sldMkLst>
          <pc:docMk/>
          <pc:sldMk cId="81109273" sldId="398"/>
        </pc:sldMkLst>
      </pc:sldChg>
      <pc:sldChg chg="modSp add mod">
        <pc:chgData name="Sílvia Mourão" userId="0819160ecef23ca3" providerId="LiveId" clId="{EAFD56E5-63F8-41F9-A35C-259F027F96C8}" dt="2023-01-20T00:43:39.627" v="2392" actId="313"/>
        <pc:sldMkLst>
          <pc:docMk/>
          <pc:sldMk cId="885066629" sldId="398"/>
        </pc:sldMkLst>
        <pc:spChg chg="mod">
          <ac:chgData name="Sílvia Mourão" userId="0819160ecef23ca3" providerId="LiveId" clId="{EAFD56E5-63F8-41F9-A35C-259F027F96C8}" dt="2023-01-20T00:43:39.627" v="2392" actId="313"/>
          <ac:spMkLst>
            <pc:docMk/>
            <pc:sldMk cId="885066629" sldId="398"/>
            <ac:spMk id="3" creationId="{00735894-1D9E-96AA-FDB2-EFFB64072F7F}"/>
          </ac:spMkLst>
        </pc:spChg>
      </pc:sldChg>
      <pc:sldChg chg="new del">
        <pc:chgData name="Sílvia Mourão" userId="0819160ecef23ca3" providerId="LiveId" clId="{EAFD56E5-63F8-41F9-A35C-259F027F96C8}" dt="2023-01-20T00:41:47.940" v="2165" actId="2696"/>
        <pc:sldMkLst>
          <pc:docMk/>
          <pc:sldMk cId="1014747147" sldId="399"/>
        </pc:sldMkLst>
      </pc:sldChg>
      <pc:sldChg chg="addSp delSp modSp add mod ord modAnim">
        <pc:chgData name="Sílvia Mourão" userId="0819160ecef23ca3" providerId="LiveId" clId="{EAFD56E5-63F8-41F9-A35C-259F027F96C8}" dt="2023-01-20T01:32:12.557" v="3491"/>
        <pc:sldMkLst>
          <pc:docMk/>
          <pc:sldMk cId="3665208304" sldId="400"/>
        </pc:sldMkLst>
        <pc:spChg chg="del">
          <ac:chgData name="Sílvia Mourão" userId="0819160ecef23ca3" providerId="LiveId" clId="{EAFD56E5-63F8-41F9-A35C-259F027F96C8}" dt="2023-01-20T01:31:45.020" v="3487" actId="478"/>
          <ac:spMkLst>
            <pc:docMk/>
            <pc:sldMk cId="3665208304" sldId="400"/>
            <ac:spMk id="3" creationId="{00735894-1D9E-96AA-FDB2-EFFB64072F7F}"/>
          </ac:spMkLst>
        </pc:spChg>
        <pc:graphicFrameChg chg="add mod modGraphic">
          <ac:chgData name="Sílvia Mourão" userId="0819160ecef23ca3" providerId="LiveId" clId="{EAFD56E5-63F8-41F9-A35C-259F027F96C8}" dt="2023-01-20T01:31:59.751" v="3489" actId="12100"/>
          <ac:graphicFrameMkLst>
            <pc:docMk/>
            <pc:sldMk cId="3665208304" sldId="400"/>
            <ac:graphicFrameMk id="2" creationId="{FFDDCC7E-1AFD-ED63-B0E1-8F7425580FBF}"/>
          </ac:graphicFrameMkLst>
        </pc:graphicFrameChg>
      </pc:sldChg>
      <pc:sldChg chg="modSp add del mod">
        <pc:chgData name="Sílvia Mourão" userId="0819160ecef23ca3" providerId="LiveId" clId="{EAFD56E5-63F8-41F9-A35C-259F027F96C8}" dt="2023-01-20T01:21:10.030" v="3249" actId="2696"/>
        <pc:sldMkLst>
          <pc:docMk/>
          <pc:sldMk cId="48025220" sldId="401"/>
        </pc:sldMkLst>
        <pc:spChg chg="mod">
          <ac:chgData name="Sílvia Mourão" userId="0819160ecef23ca3" providerId="LiveId" clId="{EAFD56E5-63F8-41F9-A35C-259F027F96C8}" dt="2023-01-20T00:44:03.994" v="2435" actId="313"/>
          <ac:spMkLst>
            <pc:docMk/>
            <pc:sldMk cId="48025220" sldId="401"/>
            <ac:spMk id="3" creationId="{00735894-1D9E-96AA-FDB2-EFFB64072F7F}"/>
          </ac:spMkLst>
        </pc:spChg>
      </pc:sldChg>
      <pc:sldChg chg="addSp modSp add mod ord modAnim">
        <pc:chgData name="Sílvia Mourão" userId="0819160ecef23ca3" providerId="LiveId" clId="{EAFD56E5-63F8-41F9-A35C-259F027F96C8}" dt="2023-01-20T01:28:07.830" v="3467"/>
        <pc:sldMkLst>
          <pc:docMk/>
          <pc:sldMk cId="3809739869" sldId="402"/>
        </pc:sldMkLst>
        <pc:spChg chg="mod">
          <ac:chgData name="Sílvia Mourão" userId="0819160ecef23ca3" providerId="LiveId" clId="{EAFD56E5-63F8-41F9-A35C-259F027F96C8}" dt="2023-01-20T01:03:56.576" v="3238" actId="403"/>
          <ac:spMkLst>
            <pc:docMk/>
            <pc:sldMk cId="3809739869" sldId="402"/>
            <ac:spMk id="3" creationId="{00735894-1D9E-96AA-FDB2-EFFB64072F7F}"/>
          </ac:spMkLst>
        </pc:spChg>
        <pc:spChg chg="mod">
          <ac:chgData name="Sílvia Mourão" userId="0819160ecef23ca3" providerId="LiveId" clId="{EAFD56E5-63F8-41F9-A35C-259F027F96C8}" dt="2023-01-20T00:51:20.139" v="2587"/>
          <ac:spMkLst>
            <pc:docMk/>
            <pc:sldMk cId="3809739869" sldId="402"/>
            <ac:spMk id="17" creationId="{6BF473AC-6A67-BD41-77A3-F9D752B1ED98}"/>
          </ac:spMkLst>
        </pc:spChg>
        <pc:picChg chg="add mod">
          <ac:chgData name="Sílvia Mourão" userId="0819160ecef23ca3" providerId="LiveId" clId="{EAFD56E5-63F8-41F9-A35C-259F027F96C8}" dt="2023-01-20T01:27:56.244" v="3463" actId="1076"/>
          <ac:picMkLst>
            <pc:docMk/>
            <pc:sldMk cId="3809739869" sldId="402"/>
            <ac:picMk id="4" creationId="{311597C3-07ED-9BC1-C824-F89A1BD8EB88}"/>
          </ac:picMkLst>
        </pc:picChg>
        <pc:picChg chg="add mod modCrop">
          <ac:chgData name="Sílvia Mourão" userId="0819160ecef23ca3" providerId="LiveId" clId="{EAFD56E5-63F8-41F9-A35C-259F027F96C8}" dt="2023-01-20T01:27:53.732" v="3462" actId="1076"/>
          <ac:picMkLst>
            <pc:docMk/>
            <pc:sldMk cId="3809739869" sldId="402"/>
            <ac:picMk id="6" creationId="{89259581-33C9-1DBF-BC2D-06387C9E0BC1}"/>
          </ac:picMkLst>
        </pc:picChg>
        <pc:picChg chg="add mod modCrop">
          <ac:chgData name="Sílvia Mourão" userId="0819160ecef23ca3" providerId="LiveId" clId="{EAFD56E5-63F8-41F9-A35C-259F027F96C8}" dt="2023-01-20T01:28:05.774" v="3466" actId="14100"/>
          <ac:picMkLst>
            <pc:docMk/>
            <pc:sldMk cId="3809739869" sldId="402"/>
            <ac:picMk id="8" creationId="{23C02AA2-EAFA-BBC6-C74B-00174CD96BE9}"/>
          </ac:picMkLst>
        </pc:picChg>
      </pc:sldChg>
      <pc:sldChg chg="new del">
        <pc:chgData name="Sílvia Mourão" userId="0819160ecef23ca3" providerId="LiveId" clId="{EAFD56E5-63F8-41F9-A35C-259F027F96C8}" dt="2023-01-20T00:51:28.290" v="2590" actId="2696"/>
        <pc:sldMkLst>
          <pc:docMk/>
          <pc:sldMk cId="2732132530" sldId="403"/>
        </pc:sldMkLst>
      </pc:sldChg>
      <pc:sldChg chg="addSp delSp modSp add mod modAnim">
        <pc:chgData name="Sílvia Mourão" userId="0819160ecef23ca3" providerId="LiveId" clId="{EAFD56E5-63F8-41F9-A35C-259F027F96C8}" dt="2023-01-20T01:24:58.327" v="3380"/>
        <pc:sldMkLst>
          <pc:docMk/>
          <pc:sldMk cId="3980333985" sldId="404"/>
        </pc:sldMkLst>
        <pc:spChg chg="mod">
          <ac:chgData name="Sílvia Mourão" userId="0819160ecef23ca3" providerId="LiveId" clId="{EAFD56E5-63F8-41F9-A35C-259F027F96C8}" dt="2023-01-20T00:52:07.785" v="2748" actId="313"/>
          <ac:spMkLst>
            <pc:docMk/>
            <pc:sldMk cId="3980333985" sldId="404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1:33.322" v="2603" actId="20577"/>
          <ac:spMkLst>
            <pc:docMk/>
            <pc:sldMk cId="3980333985" sldId="404"/>
            <ac:spMk id="17" creationId="{6BF473AC-6A67-BD41-77A3-F9D752B1ED98}"/>
          </ac:spMkLst>
        </pc:spChg>
        <pc:picChg chg="add mod">
          <ac:chgData name="Sílvia Mourão" userId="0819160ecef23ca3" providerId="LiveId" clId="{EAFD56E5-63F8-41F9-A35C-259F027F96C8}" dt="2023-01-20T00:52:48.422" v="2752" actId="1076"/>
          <ac:picMkLst>
            <pc:docMk/>
            <pc:sldMk cId="3980333985" sldId="404"/>
            <ac:picMk id="3" creationId="{B668D810-93CA-89C3-D456-96EA238E002F}"/>
          </ac:picMkLst>
        </pc:picChg>
        <pc:picChg chg="add mod">
          <ac:chgData name="Sílvia Mourão" userId="0819160ecef23ca3" providerId="LiveId" clId="{EAFD56E5-63F8-41F9-A35C-259F027F96C8}" dt="2023-01-20T00:53:24.131" v="2757" actId="1076"/>
          <ac:picMkLst>
            <pc:docMk/>
            <pc:sldMk cId="3980333985" sldId="404"/>
            <ac:picMk id="5" creationId="{3AA1556D-1842-7958-2F7D-360257A25E01}"/>
          </ac:picMkLst>
        </pc:picChg>
        <pc:picChg chg="del">
          <ac:chgData name="Sílvia Mourão" userId="0819160ecef23ca3" providerId="LiveId" clId="{EAFD56E5-63F8-41F9-A35C-259F027F96C8}" dt="2023-01-20T00:51:56.011" v="2704" actId="478"/>
          <ac:picMkLst>
            <pc:docMk/>
            <pc:sldMk cId="3980333985" sldId="404"/>
            <ac:picMk id="8" creationId="{E4DCD1AA-1E18-C94F-CD61-591C0418B272}"/>
          </ac:picMkLst>
        </pc:picChg>
        <pc:picChg chg="del">
          <ac:chgData name="Sílvia Mourão" userId="0819160ecef23ca3" providerId="LiveId" clId="{EAFD56E5-63F8-41F9-A35C-259F027F96C8}" dt="2023-01-20T00:51:55.619" v="2703" actId="478"/>
          <ac:picMkLst>
            <pc:docMk/>
            <pc:sldMk cId="3980333985" sldId="404"/>
            <ac:picMk id="11" creationId="{CFFBCF3D-7512-049D-5FCE-40EF63B57C75}"/>
          </ac:picMkLst>
        </pc:picChg>
      </pc:sldChg>
      <pc:sldChg chg="addSp delSp modSp add mod modAnim">
        <pc:chgData name="Sílvia Mourão" userId="0819160ecef23ca3" providerId="LiveId" clId="{EAFD56E5-63F8-41F9-A35C-259F027F96C8}" dt="2023-01-20T01:25:28.634" v="3393" actId="20577"/>
        <pc:sldMkLst>
          <pc:docMk/>
          <pc:sldMk cId="3277492982" sldId="405"/>
        </pc:sldMkLst>
        <pc:spChg chg="mod">
          <ac:chgData name="Sílvia Mourão" userId="0819160ecef23ca3" providerId="LiveId" clId="{EAFD56E5-63F8-41F9-A35C-259F027F96C8}" dt="2023-01-20T01:25:28.634" v="3393" actId="20577"/>
          <ac:spMkLst>
            <pc:docMk/>
            <pc:sldMk cId="3277492982" sldId="405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3:39.965" v="2780" actId="313"/>
          <ac:spMkLst>
            <pc:docMk/>
            <pc:sldMk cId="3277492982" sldId="405"/>
            <ac:spMk id="17" creationId="{6BF473AC-6A67-BD41-77A3-F9D752B1ED98}"/>
          </ac:spMkLst>
        </pc:spChg>
        <pc:picChg chg="del">
          <ac:chgData name="Sílvia Mourão" userId="0819160ecef23ca3" providerId="LiveId" clId="{EAFD56E5-63F8-41F9-A35C-259F027F96C8}" dt="2023-01-20T00:54:52.230" v="2996" actId="478"/>
          <ac:picMkLst>
            <pc:docMk/>
            <pc:sldMk cId="3277492982" sldId="405"/>
            <ac:picMk id="3" creationId="{B668D810-93CA-89C3-D456-96EA238E002F}"/>
          </ac:picMkLst>
        </pc:picChg>
        <pc:picChg chg="add mod">
          <ac:chgData name="Sílvia Mourão" userId="0819160ecef23ca3" providerId="LiveId" clId="{EAFD56E5-63F8-41F9-A35C-259F027F96C8}" dt="2023-01-20T00:56:25.406" v="3013" actId="1076"/>
          <ac:picMkLst>
            <pc:docMk/>
            <pc:sldMk cId="3277492982" sldId="405"/>
            <ac:picMk id="4" creationId="{B27857D8-6456-767D-1D89-E37C6FCDD04C}"/>
          </ac:picMkLst>
        </pc:picChg>
        <pc:picChg chg="del">
          <ac:chgData name="Sílvia Mourão" userId="0819160ecef23ca3" providerId="LiveId" clId="{EAFD56E5-63F8-41F9-A35C-259F027F96C8}" dt="2023-01-20T00:54:52.790" v="2997" actId="478"/>
          <ac:picMkLst>
            <pc:docMk/>
            <pc:sldMk cId="3277492982" sldId="405"/>
            <ac:picMk id="5" creationId="{3AA1556D-1842-7958-2F7D-360257A25E01}"/>
          </ac:picMkLst>
        </pc:picChg>
        <pc:picChg chg="add mod">
          <ac:chgData name="Sílvia Mourão" userId="0819160ecef23ca3" providerId="LiveId" clId="{EAFD56E5-63F8-41F9-A35C-259F027F96C8}" dt="2023-01-20T01:25:02.197" v="3381" actId="1076"/>
          <ac:picMkLst>
            <pc:docMk/>
            <pc:sldMk cId="3277492982" sldId="405"/>
            <ac:picMk id="8" creationId="{140EA026-AB68-6582-B860-85CE1BFDD0DA}"/>
          </ac:picMkLst>
        </pc:picChg>
        <pc:picChg chg="add mod">
          <ac:chgData name="Sílvia Mourão" userId="0819160ecef23ca3" providerId="LiveId" clId="{EAFD56E5-63F8-41F9-A35C-259F027F96C8}" dt="2023-01-20T01:25:04.877" v="3382" actId="1076"/>
          <ac:picMkLst>
            <pc:docMk/>
            <pc:sldMk cId="3277492982" sldId="405"/>
            <ac:picMk id="10" creationId="{3ABF1F9C-A91B-3946-8C10-99CB47E3049E}"/>
          </ac:picMkLst>
        </pc:picChg>
      </pc:sldChg>
      <pc:sldChg chg="addSp delSp modSp add mod modAnim">
        <pc:chgData name="Sílvia Mourão" userId="0819160ecef23ca3" providerId="LiveId" clId="{EAFD56E5-63F8-41F9-A35C-259F027F96C8}" dt="2023-01-20T12:29:53.124" v="3530" actId="1076"/>
        <pc:sldMkLst>
          <pc:docMk/>
          <pc:sldMk cId="2052355710" sldId="406"/>
        </pc:sldMkLst>
        <pc:spChg chg="mod">
          <ac:chgData name="Sílvia Mourão" userId="0819160ecef23ca3" providerId="LiveId" clId="{EAFD56E5-63F8-41F9-A35C-259F027F96C8}" dt="2023-01-20T12:29:49.377" v="3529" actId="20577"/>
          <ac:spMkLst>
            <pc:docMk/>
            <pc:sldMk cId="2052355710" sldId="406"/>
            <ac:spMk id="7" creationId="{FB5DEC8B-72D4-87F8-CC20-F7BFD0281221}"/>
          </ac:spMkLst>
        </pc:spChg>
        <pc:spChg chg="mod">
          <ac:chgData name="Sílvia Mourão" userId="0819160ecef23ca3" providerId="LiveId" clId="{EAFD56E5-63F8-41F9-A35C-259F027F96C8}" dt="2023-01-20T00:58:16.816" v="3040" actId="20577"/>
          <ac:spMkLst>
            <pc:docMk/>
            <pc:sldMk cId="2052355710" sldId="406"/>
            <ac:spMk id="17" creationId="{6BF473AC-6A67-BD41-77A3-F9D752B1ED98}"/>
          </ac:spMkLst>
        </pc:spChg>
        <pc:picChg chg="add mod modCrop">
          <ac:chgData name="Sílvia Mourão" userId="0819160ecef23ca3" providerId="LiveId" clId="{EAFD56E5-63F8-41F9-A35C-259F027F96C8}" dt="2023-01-20T01:26:47.301" v="3431" actId="1076"/>
          <ac:picMkLst>
            <pc:docMk/>
            <pc:sldMk cId="2052355710" sldId="406"/>
            <ac:picMk id="3" creationId="{8E4F2CA7-2C02-8D7D-002F-5EDE81612E0F}"/>
          </ac:picMkLst>
        </pc:picChg>
        <pc:picChg chg="del">
          <ac:chgData name="Sílvia Mourão" userId="0819160ecef23ca3" providerId="LiveId" clId="{EAFD56E5-63F8-41F9-A35C-259F027F96C8}" dt="2023-01-20T00:58:47.852" v="3218" actId="478"/>
          <ac:picMkLst>
            <pc:docMk/>
            <pc:sldMk cId="2052355710" sldId="406"/>
            <ac:picMk id="4" creationId="{B27857D8-6456-767D-1D89-E37C6FCDD04C}"/>
          </ac:picMkLst>
        </pc:picChg>
        <pc:picChg chg="add mod">
          <ac:chgData name="Sílvia Mourão" userId="0819160ecef23ca3" providerId="LiveId" clId="{EAFD56E5-63F8-41F9-A35C-259F027F96C8}" dt="2023-01-20T12:29:53.124" v="3530" actId="1076"/>
          <ac:picMkLst>
            <pc:docMk/>
            <pc:sldMk cId="2052355710" sldId="406"/>
            <ac:picMk id="6" creationId="{DED3912D-06F9-07F9-9F44-A8D52A7DF8C3}"/>
          </ac:picMkLst>
        </pc:picChg>
        <pc:picChg chg="del">
          <ac:chgData name="Sílvia Mourão" userId="0819160ecef23ca3" providerId="LiveId" clId="{EAFD56E5-63F8-41F9-A35C-259F027F96C8}" dt="2023-01-20T00:58:48.545" v="3219" actId="478"/>
          <ac:picMkLst>
            <pc:docMk/>
            <pc:sldMk cId="2052355710" sldId="406"/>
            <ac:picMk id="8" creationId="{140EA026-AB68-6582-B860-85CE1BFDD0DA}"/>
          </ac:picMkLst>
        </pc:picChg>
        <pc:picChg chg="del">
          <ac:chgData name="Sílvia Mourão" userId="0819160ecef23ca3" providerId="LiveId" clId="{EAFD56E5-63F8-41F9-A35C-259F027F96C8}" dt="2023-01-20T00:58:47.451" v="3217" actId="478"/>
          <ac:picMkLst>
            <pc:docMk/>
            <pc:sldMk cId="2052355710" sldId="406"/>
            <ac:picMk id="10" creationId="{3ABF1F9C-A91B-3946-8C10-99CB47E3049E}"/>
          </ac:picMkLst>
        </pc:picChg>
        <pc:picChg chg="add mod modCrop">
          <ac:chgData name="Sílvia Mourão" userId="0819160ecef23ca3" providerId="LiveId" clId="{EAFD56E5-63F8-41F9-A35C-259F027F96C8}" dt="2023-01-20T01:26:49.484" v="3433" actId="1076"/>
          <ac:picMkLst>
            <pc:docMk/>
            <pc:sldMk cId="2052355710" sldId="406"/>
            <ac:picMk id="11" creationId="{CFD9606D-895E-393C-7FF7-B15EF5E51114}"/>
          </ac:picMkLst>
        </pc:picChg>
      </pc:sldChg>
      <pc:sldChg chg="addSp delSp modSp add mod delAnim">
        <pc:chgData name="Sílvia Mourão" userId="0819160ecef23ca3" providerId="LiveId" clId="{EAFD56E5-63F8-41F9-A35C-259F027F96C8}" dt="2023-01-20T12:27:13.870" v="3507"/>
        <pc:sldMkLst>
          <pc:docMk/>
          <pc:sldMk cId="845810619" sldId="407"/>
        </pc:sldMkLst>
        <pc:spChg chg="del">
          <ac:chgData name="Sílvia Mourão" userId="0819160ecef23ca3" providerId="LiveId" clId="{EAFD56E5-63F8-41F9-A35C-259F027F96C8}" dt="2023-01-20T12:26:01.584" v="3493" actId="478"/>
          <ac:spMkLst>
            <pc:docMk/>
            <pc:sldMk cId="845810619" sldId="407"/>
            <ac:spMk id="7" creationId="{FB5DEC8B-72D4-87F8-CC20-F7BFD0281221}"/>
          </ac:spMkLst>
        </pc:spChg>
        <pc:picChg chg="add mod">
          <ac:chgData name="Sílvia Mourão" userId="0819160ecef23ca3" providerId="LiveId" clId="{EAFD56E5-63F8-41F9-A35C-259F027F96C8}" dt="2023-01-20T12:27:13.870" v="3507"/>
          <ac:picMkLst>
            <pc:docMk/>
            <pc:sldMk cId="845810619" sldId="407"/>
            <ac:picMk id="2" creationId="{4A301540-8E6B-677C-589F-8FA22583B501}"/>
          </ac:picMkLst>
        </pc:picChg>
        <pc:picChg chg="del">
          <ac:chgData name="Sílvia Mourão" userId="0819160ecef23ca3" providerId="LiveId" clId="{EAFD56E5-63F8-41F9-A35C-259F027F96C8}" dt="2023-01-20T12:26:02.136" v="3494" actId="478"/>
          <ac:picMkLst>
            <pc:docMk/>
            <pc:sldMk cId="845810619" sldId="407"/>
            <ac:picMk id="3" creationId="{E2F40BF6-2FBA-C86E-BC88-3498BF9EF3D9}"/>
          </ac:picMkLst>
        </pc:picChg>
        <pc:picChg chg="del">
          <ac:chgData name="Sílvia Mourão" userId="0819160ecef23ca3" providerId="LiveId" clId="{EAFD56E5-63F8-41F9-A35C-259F027F96C8}" dt="2023-01-20T12:26:02.653" v="3495" actId="478"/>
          <ac:picMkLst>
            <pc:docMk/>
            <pc:sldMk cId="845810619" sldId="407"/>
            <ac:picMk id="8" creationId="{26D32574-0F75-C853-58C8-14A5BB9C37DE}"/>
          </ac:picMkLst>
        </pc:picChg>
        <pc:picChg chg="del">
          <ac:chgData name="Sílvia Mourão" userId="0819160ecef23ca3" providerId="LiveId" clId="{EAFD56E5-63F8-41F9-A35C-259F027F96C8}" dt="2023-01-20T12:26:03.008" v="3496" actId="478"/>
          <ac:picMkLst>
            <pc:docMk/>
            <pc:sldMk cId="845810619" sldId="407"/>
            <ac:picMk id="10" creationId="{F840E5E1-D046-380B-A8B0-3FBF17861CAA}"/>
          </ac:picMkLst>
        </pc:picChg>
      </pc:sldChg>
      <pc:sldChg chg="addSp delSp modSp add mod delAnim">
        <pc:chgData name="Sílvia Mourão" userId="0819160ecef23ca3" providerId="LiveId" clId="{EAFD56E5-63F8-41F9-A35C-259F027F96C8}" dt="2023-01-20T12:29:02.828" v="3512" actId="1076"/>
        <pc:sldMkLst>
          <pc:docMk/>
          <pc:sldMk cId="2199057802" sldId="408"/>
        </pc:sldMkLst>
        <pc:spChg chg="del">
          <ac:chgData name="Sílvia Mourão" userId="0819160ecef23ca3" providerId="LiveId" clId="{EAFD56E5-63F8-41F9-A35C-259F027F96C8}" dt="2023-01-20T12:26:10.599" v="3498" actId="478"/>
          <ac:spMkLst>
            <pc:docMk/>
            <pc:sldMk cId="2199057802" sldId="408"/>
            <ac:spMk id="7" creationId="{FB5DEC8B-72D4-87F8-CC20-F7BFD0281221}"/>
          </ac:spMkLst>
        </pc:spChg>
        <pc:picChg chg="add del mod">
          <ac:chgData name="Sílvia Mourão" userId="0819160ecef23ca3" providerId="LiveId" clId="{EAFD56E5-63F8-41F9-A35C-259F027F96C8}" dt="2023-01-20T12:27:11.318" v="3506" actId="21"/>
          <ac:picMkLst>
            <pc:docMk/>
            <pc:sldMk cId="2199057802" sldId="408"/>
            <ac:picMk id="3" creationId="{DE5313BA-5250-75A4-5064-51C80299DA1B}"/>
          </ac:picMkLst>
        </pc:picChg>
        <pc:picChg chg="add del mod">
          <ac:chgData name="Sílvia Mourão" userId="0819160ecef23ca3" providerId="LiveId" clId="{EAFD56E5-63F8-41F9-A35C-259F027F96C8}" dt="2023-01-20T12:28:59.212" v="3510" actId="478"/>
          <ac:picMkLst>
            <pc:docMk/>
            <pc:sldMk cId="2199057802" sldId="408"/>
            <ac:picMk id="5" creationId="{6D411142-D070-ABB8-3294-5301F80A1903}"/>
          </ac:picMkLst>
        </pc:picChg>
        <pc:picChg chg="del">
          <ac:chgData name="Sílvia Mourão" userId="0819160ecef23ca3" providerId="LiveId" clId="{EAFD56E5-63F8-41F9-A35C-259F027F96C8}" dt="2023-01-20T12:26:11.447" v="3500" actId="478"/>
          <ac:picMkLst>
            <pc:docMk/>
            <pc:sldMk cId="2199057802" sldId="408"/>
            <ac:picMk id="8" creationId="{E4DCD1AA-1E18-C94F-CD61-591C0418B272}"/>
          </ac:picMkLst>
        </pc:picChg>
        <pc:picChg chg="add mod">
          <ac:chgData name="Sílvia Mourão" userId="0819160ecef23ca3" providerId="LiveId" clId="{EAFD56E5-63F8-41F9-A35C-259F027F96C8}" dt="2023-01-20T12:29:02.828" v="3512" actId="1076"/>
          <ac:picMkLst>
            <pc:docMk/>
            <pc:sldMk cId="2199057802" sldId="408"/>
            <ac:picMk id="9" creationId="{5D75A23D-7D4F-FF66-8CB7-4CE13AFF6BA0}"/>
          </ac:picMkLst>
        </pc:picChg>
        <pc:picChg chg="del">
          <ac:chgData name="Sílvia Mourão" userId="0819160ecef23ca3" providerId="LiveId" clId="{EAFD56E5-63F8-41F9-A35C-259F027F96C8}" dt="2023-01-20T12:26:11.088" v="3499" actId="478"/>
          <ac:picMkLst>
            <pc:docMk/>
            <pc:sldMk cId="2199057802" sldId="408"/>
            <ac:picMk id="11" creationId="{CFFBCF3D-7512-049D-5FCE-40EF63B57C7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753DAB-A15B-4193-A698-73C0DEDFD93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59C96A-3F8F-4FCB-80FF-BF4CF450BF79}">
      <dgm:prSet phldrT="[Text]"/>
      <dgm:spPr>
        <a:noFill/>
      </dgm:spPr>
      <dgm:t>
        <a:bodyPr/>
        <a:lstStyle/>
        <a:p>
          <a:r>
            <a:rPr lang="pt-PT" dirty="0"/>
            <a:t>Definição do projeto</a:t>
          </a:r>
        </a:p>
      </dgm:t>
    </dgm:pt>
    <dgm:pt modelId="{CDCECD83-35C2-45B8-BD32-2E04B2BCDDEE}" type="parTrans" cxnId="{DFE52AB7-C9E1-443A-B3E2-D98106FC141F}">
      <dgm:prSet/>
      <dgm:spPr/>
      <dgm:t>
        <a:bodyPr/>
        <a:lstStyle/>
        <a:p>
          <a:endParaRPr lang="pt-PT" sz="3200" dirty="0"/>
        </a:p>
      </dgm:t>
    </dgm:pt>
    <dgm:pt modelId="{BAD29D1F-E433-417F-B088-548F5D042AF7}" type="sibTrans" cxnId="{DFE52AB7-C9E1-443A-B3E2-D98106FC141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7C60B92-90B2-427E-95E9-A29D4356C620}">
      <dgm:prSet phldrT="[Text]"/>
      <dgm:spPr/>
      <dgm:t>
        <a:bodyPr/>
        <a:lstStyle/>
        <a:p>
          <a:r>
            <a:rPr lang="pt-PT" dirty="0"/>
            <a:t>Plano do voo</a:t>
          </a:r>
        </a:p>
      </dgm:t>
    </dgm:pt>
    <dgm:pt modelId="{FE64B90F-2044-46EB-9842-B93C2FEA30CE}" type="parTrans" cxnId="{2ADF8C59-03B1-4F0B-AF10-2FAF6A1FC559}">
      <dgm:prSet/>
      <dgm:spPr/>
      <dgm:t>
        <a:bodyPr/>
        <a:lstStyle/>
        <a:p>
          <a:endParaRPr lang="pt-PT" sz="3200" dirty="0"/>
        </a:p>
      </dgm:t>
    </dgm:pt>
    <dgm:pt modelId="{65AA529D-67DD-4194-BBAD-D4FEC4B14F09}" type="sibTrans" cxnId="{2ADF8C59-03B1-4F0B-AF10-2FAF6A1FC559}">
      <dgm:prSet/>
      <dgm:spPr/>
      <dgm:t>
        <a:bodyPr/>
        <a:lstStyle/>
        <a:p>
          <a:endParaRPr lang="pt-PT" dirty="0"/>
        </a:p>
      </dgm:t>
    </dgm:pt>
    <dgm:pt modelId="{5F3A848B-023F-4430-8260-1D2B913C03D4}">
      <dgm:prSet phldrT="[Text]"/>
      <dgm:spPr/>
      <dgm:t>
        <a:bodyPr/>
        <a:lstStyle/>
        <a:p>
          <a:r>
            <a:rPr lang="pt-PT" dirty="0"/>
            <a:t>(pré-sinalização e coordenação de PFs)</a:t>
          </a:r>
        </a:p>
      </dgm:t>
    </dgm:pt>
    <dgm:pt modelId="{70404CEA-CA88-4A69-8609-C2A858521135}" type="parTrans" cxnId="{BB1F92A9-AA38-469E-91F4-3E26F072CB4F}">
      <dgm:prSet/>
      <dgm:spPr/>
      <dgm:t>
        <a:bodyPr/>
        <a:lstStyle/>
        <a:p>
          <a:endParaRPr lang="pt-PT" sz="3200" dirty="0"/>
        </a:p>
      </dgm:t>
    </dgm:pt>
    <dgm:pt modelId="{D916CB6E-6C0F-4A94-9511-B6FAFB41DBFB}" type="sibTrans" cxnId="{BB1F92A9-AA38-469E-91F4-3E26F072CB4F}">
      <dgm:prSet/>
      <dgm:spPr/>
      <dgm:t>
        <a:bodyPr/>
        <a:lstStyle/>
        <a:p>
          <a:endParaRPr lang="pt-PT" dirty="0"/>
        </a:p>
      </dgm:t>
    </dgm:pt>
    <dgm:pt modelId="{52E2D976-39A6-40DE-894E-CA83A59348A4}">
      <dgm:prSet phldrT="[Text]"/>
      <dgm:spPr/>
      <dgm:t>
        <a:bodyPr/>
        <a:lstStyle/>
        <a:p>
          <a:r>
            <a:rPr lang="pt-PT" dirty="0"/>
            <a:t>Determinação de coordenadas de PFs</a:t>
          </a:r>
        </a:p>
      </dgm:t>
    </dgm:pt>
    <dgm:pt modelId="{EB5D47EA-6878-49BA-AD2D-1B18D0E9AFEE}" type="parTrans" cxnId="{06ADA512-B9CE-4518-A608-A982DF340DF5}">
      <dgm:prSet/>
      <dgm:spPr/>
      <dgm:t>
        <a:bodyPr/>
        <a:lstStyle/>
        <a:p>
          <a:endParaRPr lang="pt-PT" sz="3200" dirty="0"/>
        </a:p>
      </dgm:t>
    </dgm:pt>
    <dgm:pt modelId="{70E34F16-3CB1-44C4-B6BD-4B7B57F728F4}" type="sibTrans" cxnId="{06ADA512-B9CE-4518-A608-A982DF340DF5}">
      <dgm:prSet/>
      <dgm:spPr/>
      <dgm:t>
        <a:bodyPr/>
        <a:lstStyle/>
        <a:p>
          <a:endParaRPr lang="pt-PT" dirty="0"/>
        </a:p>
      </dgm:t>
    </dgm:pt>
    <dgm:pt modelId="{D4726221-7782-463D-BAF5-AEFEDCF372E2}">
      <dgm:prSet phldrT="[Text]"/>
      <dgm:spPr/>
      <dgm:t>
        <a:bodyPr/>
        <a:lstStyle/>
        <a:p>
          <a:r>
            <a:rPr lang="pt-PT" dirty="0"/>
            <a:t>Voo fotográfico</a:t>
          </a:r>
        </a:p>
      </dgm:t>
    </dgm:pt>
    <dgm:pt modelId="{E80AD220-6A32-4DA5-AAEA-2472DCDBC2F8}" type="parTrans" cxnId="{CD0EFFF1-1070-4645-877E-F201631B9F4E}">
      <dgm:prSet/>
      <dgm:spPr/>
      <dgm:t>
        <a:bodyPr/>
        <a:lstStyle/>
        <a:p>
          <a:endParaRPr lang="pt-PT" sz="3200" dirty="0"/>
        </a:p>
      </dgm:t>
    </dgm:pt>
    <dgm:pt modelId="{6F5D5274-054D-4F65-B33D-3264185355EC}" type="sibTrans" cxnId="{CD0EFFF1-1070-4645-877E-F201631B9F4E}">
      <dgm:prSet/>
      <dgm:spPr/>
      <dgm:t>
        <a:bodyPr/>
        <a:lstStyle/>
        <a:p>
          <a:endParaRPr lang="pt-PT" dirty="0"/>
        </a:p>
      </dgm:t>
    </dgm:pt>
    <dgm:pt modelId="{A46F18C3-246D-480D-A852-319AA562DC32}">
      <dgm:prSet phldrT="[Text]"/>
      <dgm:spPr/>
      <dgm:t>
        <a:bodyPr/>
        <a:lstStyle/>
        <a:p>
          <a:r>
            <a:rPr lang="pt-PT" dirty="0"/>
            <a:t>Cobertura por fotografia aérea</a:t>
          </a:r>
        </a:p>
      </dgm:t>
    </dgm:pt>
    <dgm:pt modelId="{6B5BCAB3-EC88-4479-92A7-8C4D0B97F61A}" type="parTrans" cxnId="{DC8A12E8-575B-4BFE-8E53-630F0D72F954}">
      <dgm:prSet/>
      <dgm:spPr/>
      <dgm:t>
        <a:bodyPr/>
        <a:lstStyle/>
        <a:p>
          <a:endParaRPr lang="pt-PT" sz="3200" dirty="0"/>
        </a:p>
      </dgm:t>
    </dgm:pt>
    <dgm:pt modelId="{0992594F-8396-4AEB-857B-D7D5E4358BA3}" type="sibTrans" cxnId="{DC8A12E8-575B-4BFE-8E53-630F0D72F954}">
      <dgm:prSet/>
      <dgm:spPr/>
      <dgm:t>
        <a:bodyPr/>
        <a:lstStyle/>
        <a:p>
          <a:endParaRPr lang="pt-PT" dirty="0"/>
        </a:p>
      </dgm:t>
    </dgm:pt>
    <dgm:pt modelId="{C786787E-B89E-4D54-B618-3D0CBA08DE60}">
      <dgm:prSet phldrT="[Text]"/>
      <dgm:spPr/>
      <dgm:t>
        <a:bodyPr/>
        <a:lstStyle/>
        <a:p>
          <a:r>
            <a:rPr lang="pt-PT" dirty="0"/>
            <a:t>Marcação/ transferência de pontos de apoio</a:t>
          </a:r>
        </a:p>
      </dgm:t>
    </dgm:pt>
    <dgm:pt modelId="{3B709DC3-0D74-4AE6-8FF6-A3459B765030}" type="parTrans" cxnId="{9C594DA2-21D4-4CB6-9C67-82D339AECBC6}">
      <dgm:prSet/>
      <dgm:spPr/>
      <dgm:t>
        <a:bodyPr/>
        <a:lstStyle/>
        <a:p>
          <a:endParaRPr lang="pt-PT" sz="3200" dirty="0"/>
        </a:p>
      </dgm:t>
    </dgm:pt>
    <dgm:pt modelId="{B68ED84F-3D87-4B87-B4E0-ECD37CDE157B}" type="sibTrans" cxnId="{9C594DA2-21D4-4CB6-9C67-82D339AECBC6}">
      <dgm:prSet/>
      <dgm:spPr/>
      <dgm:t>
        <a:bodyPr/>
        <a:lstStyle/>
        <a:p>
          <a:endParaRPr lang="pt-PT" dirty="0"/>
        </a:p>
      </dgm:t>
    </dgm:pt>
    <dgm:pt modelId="{733A9EBB-4AC8-4D2E-B836-2F14F9E01D74}">
      <dgm:prSet phldrT="[Text]"/>
      <dgm:spPr>
        <a:solidFill>
          <a:srgbClr val="2E5369"/>
        </a:solidFill>
      </dgm:spPr>
      <dgm:t>
        <a:bodyPr/>
        <a:lstStyle/>
        <a:p>
          <a:r>
            <a:rPr lang="pt-PT" dirty="0">
              <a:solidFill>
                <a:schemeClr val="bg1"/>
              </a:solidFill>
            </a:rPr>
            <a:t>Restituição</a:t>
          </a:r>
        </a:p>
      </dgm:t>
    </dgm:pt>
    <dgm:pt modelId="{6C5F8AA5-329E-404E-8283-C147AE0D2C7D}" type="parTrans" cxnId="{F32563FA-7942-41B8-8523-16529A41DBD0}">
      <dgm:prSet/>
      <dgm:spPr/>
      <dgm:t>
        <a:bodyPr/>
        <a:lstStyle/>
        <a:p>
          <a:endParaRPr lang="pt-PT" sz="3200" dirty="0"/>
        </a:p>
      </dgm:t>
    </dgm:pt>
    <dgm:pt modelId="{F46304A5-82E6-49C1-8B0E-D636FCC8BEF9}" type="sibTrans" cxnId="{F32563FA-7942-41B8-8523-16529A41DBD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EDC0763D-2354-4A42-838F-4665881175B7}">
      <dgm:prSet phldrT="[Text]"/>
      <dgm:spPr/>
      <dgm:t>
        <a:bodyPr/>
        <a:lstStyle/>
        <a:p>
          <a:r>
            <a:rPr lang="pt-PT" dirty="0"/>
            <a:t>Aerotriangulação</a:t>
          </a:r>
        </a:p>
      </dgm:t>
    </dgm:pt>
    <dgm:pt modelId="{68BEF5CB-B0CE-4C6D-9988-F4B9DA0CA581}" type="parTrans" cxnId="{9D5AA056-C948-4087-AD2B-6FF4D76D4A72}">
      <dgm:prSet/>
      <dgm:spPr/>
      <dgm:t>
        <a:bodyPr/>
        <a:lstStyle/>
        <a:p>
          <a:endParaRPr lang="pt-PT" sz="3200" dirty="0"/>
        </a:p>
      </dgm:t>
    </dgm:pt>
    <dgm:pt modelId="{A1FDF19A-AE4B-4538-B234-F3E56491F11C}" type="sibTrans" cxnId="{9D5AA056-C948-4087-AD2B-6FF4D76D4A72}">
      <dgm:prSet/>
      <dgm:spPr/>
      <dgm:t>
        <a:bodyPr/>
        <a:lstStyle/>
        <a:p>
          <a:endParaRPr lang="pt-PT" dirty="0"/>
        </a:p>
      </dgm:t>
    </dgm:pt>
    <dgm:pt modelId="{96759F58-79F1-470B-BE48-6BD21F5E1FF0}">
      <dgm:prSet phldrT="[Text]"/>
      <dgm:spPr>
        <a:noFill/>
      </dgm:spPr>
      <dgm:t>
        <a:bodyPr/>
        <a:lstStyle/>
        <a:p>
          <a:r>
            <a:rPr lang="pt-PT" noProof="0" dirty="0">
              <a:solidFill>
                <a:srgbClr val="2E5369"/>
              </a:solidFill>
            </a:rPr>
            <a:t>Voo</a:t>
          </a:r>
          <a:r>
            <a:rPr lang="pt-PT" dirty="0">
              <a:solidFill>
                <a:srgbClr val="2E5369"/>
              </a:solidFill>
            </a:rPr>
            <a:t> Fotográfico</a:t>
          </a:r>
        </a:p>
      </dgm:t>
    </dgm:pt>
    <dgm:pt modelId="{300C2CCD-C5DC-4316-A3A9-589C6307F7DB}" type="parTrans" cxnId="{8FD367A1-0859-48CB-844B-D6F29F1D0059}">
      <dgm:prSet/>
      <dgm:spPr/>
      <dgm:t>
        <a:bodyPr/>
        <a:lstStyle/>
        <a:p>
          <a:endParaRPr lang="pt-PT" dirty="0"/>
        </a:p>
      </dgm:t>
    </dgm:pt>
    <dgm:pt modelId="{794F5D74-D9C7-4FCD-BF91-4FB671D315BE}" type="sibTrans" cxnId="{8FD367A1-0859-48CB-844B-D6F29F1D005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91E41584-933A-455F-9857-E76C622463C1}">
      <dgm:prSet phldrT="[Text]"/>
      <dgm:spPr>
        <a:noFill/>
      </dgm:spPr>
      <dgm:t>
        <a:bodyPr/>
        <a:lstStyle/>
        <a:p>
          <a:r>
            <a:rPr lang="pt-PT" dirty="0">
              <a:solidFill>
                <a:srgbClr val="2E5369"/>
              </a:solidFill>
            </a:rPr>
            <a:t>Georreferenciação</a:t>
          </a:r>
        </a:p>
      </dgm:t>
    </dgm:pt>
    <dgm:pt modelId="{759DCA0B-CF34-4722-AADC-F10BCCF492B7}" type="parTrans" cxnId="{93E3B1FE-3A1F-4390-A8A1-D58DBAFB303E}">
      <dgm:prSet/>
      <dgm:spPr/>
      <dgm:t>
        <a:bodyPr/>
        <a:lstStyle/>
        <a:p>
          <a:endParaRPr lang="pt-PT" dirty="0"/>
        </a:p>
      </dgm:t>
    </dgm:pt>
    <dgm:pt modelId="{E7D8DC37-F310-4ED6-9B90-A804AFBDEA7C}" type="sibTrans" cxnId="{93E3B1FE-3A1F-4390-A8A1-D58DBAFB303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 dirty="0"/>
        </a:p>
      </dgm:t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4553BF8-1BAB-491A-B35E-74C33F8A5478}" type="pres">
      <dgm:prSet presAssocID="{EA753DAB-A15B-4193-A698-73C0DEDFD93F}" presName="Name0" presStyleCnt="0">
        <dgm:presLayoutVars>
          <dgm:chMax val="7"/>
          <dgm:chPref val="7"/>
          <dgm:dir/>
        </dgm:presLayoutVars>
      </dgm:prSet>
      <dgm:spPr/>
    </dgm:pt>
    <dgm:pt modelId="{0A35D45B-D772-4F85-8C02-2E73EECCE88F}" type="pres">
      <dgm:prSet presAssocID="{EA753DAB-A15B-4193-A698-73C0DEDFD93F}" presName="dot1" presStyleLbl="alignNode1" presStyleIdx="0" presStyleCnt="13"/>
      <dgm:spPr/>
    </dgm:pt>
    <dgm:pt modelId="{4FA3E50F-A582-4170-88D1-833B3B0D2EAF}" type="pres">
      <dgm:prSet presAssocID="{EA753DAB-A15B-4193-A698-73C0DEDFD93F}" presName="dot2" presStyleLbl="alignNode1" presStyleIdx="1" presStyleCnt="13"/>
      <dgm:spPr/>
    </dgm:pt>
    <dgm:pt modelId="{A5B719E1-E799-4CF4-B2C5-B6C0DC27EA43}" type="pres">
      <dgm:prSet presAssocID="{EA753DAB-A15B-4193-A698-73C0DEDFD93F}" presName="dot3" presStyleLbl="alignNode1" presStyleIdx="2" presStyleCnt="13"/>
      <dgm:spPr/>
    </dgm:pt>
    <dgm:pt modelId="{CBBF016B-2F8A-4B45-912F-8EFBEEC7A0F7}" type="pres">
      <dgm:prSet presAssocID="{EA753DAB-A15B-4193-A698-73C0DEDFD93F}" presName="dot4" presStyleLbl="alignNode1" presStyleIdx="3" presStyleCnt="13"/>
      <dgm:spPr/>
    </dgm:pt>
    <dgm:pt modelId="{E378C758-2429-43FA-B65C-51DE393D4D8E}" type="pres">
      <dgm:prSet presAssocID="{EA753DAB-A15B-4193-A698-73C0DEDFD93F}" presName="dot5" presStyleLbl="alignNode1" presStyleIdx="4" presStyleCnt="13"/>
      <dgm:spPr/>
    </dgm:pt>
    <dgm:pt modelId="{6EDEEB5A-67F0-4F71-8BD4-3C342D703DF9}" type="pres">
      <dgm:prSet presAssocID="{EA753DAB-A15B-4193-A698-73C0DEDFD93F}" presName="dot6" presStyleLbl="alignNode1" presStyleIdx="5" presStyleCnt="13"/>
      <dgm:spPr/>
    </dgm:pt>
    <dgm:pt modelId="{92387FA6-8A8D-4F51-A6D0-D3583528149A}" type="pres">
      <dgm:prSet presAssocID="{EA753DAB-A15B-4193-A698-73C0DEDFD93F}" presName="dotArrow1" presStyleLbl="alignNode1" presStyleIdx="6" presStyleCnt="13"/>
      <dgm:spPr/>
    </dgm:pt>
    <dgm:pt modelId="{092F5DEF-1F01-4F4C-9673-ABD047D23201}" type="pres">
      <dgm:prSet presAssocID="{EA753DAB-A15B-4193-A698-73C0DEDFD93F}" presName="dotArrow2" presStyleLbl="alignNode1" presStyleIdx="7" presStyleCnt="13"/>
      <dgm:spPr/>
    </dgm:pt>
    <dgm:pt modelId="{04274878-71E6-440E-AE86-3130FA127053}" type="pres">
      <dgm:prSet presAssocID="{EA753DAB-A15B-4193-A698-73C0DEDFD93F}" presName="dotArrow3" presStyleLbl="alignNode1" presStyleIdx="8" presStyleCnt="13"/>
      <dgm:spPr/>
    </dgm:pt>
    <dgm:pt modelId="{C98D865A-B91F-47CA-B175-4950AC00F1A6}" type="pres">
      <dgm:prSet presAssocID="{EA753DAB-A15B-4193-A698-73C0DEDFD93F}" presName="dotArrow4" presStyleLbl="alignNode1" presStyleIdx="9" presStyleCnt="13"/>
      <dgm:spPr/>
    </dgm:pt>
    <dgm:pt modelId="{17DC5221-256F-48D2-8320-DAF9359BEE8D}" type="pres">
      <dgm:prSet presAssocID="{EA753DAB-A15B-4193-A698-73C0DEDFD93F}" presName="dotArrow5" presStyleLbl="alignNode1" presStyleIdx="10" presStyleCnt="13"/>
      <dgm:spPr/>
    </dgm:pt>
    <dgm:pt modelId="{BFE585ED-AF69-44C5-BB0E-9E6FFE5B24EA}" type="pres">
      <dgm:prSet presAssocID="{EA753DAB-A15B-4193-A698-73C0DEDFD93F}" presName="dotArrow6" presStyleLbl="alignNode1" presStyleIdx="11" presStyleCnt="13"/>
      <dgm:spPr/>
    </dgm:pt>
    <dgm:pt modelId="{213C0E49-A2CC-4DA0-9D20-A68AF635F5E9}" type="pres">
      <dgm:prSet presAssocID="{EA753DAB-A15B-4193-A698-73C0DEDFD93F}" presName="dotArrow7" presStyleLbl="alignNode1" presStyleIdx="12" presStyleCnt="13"/>
      <dgm:spPr/>
    </dgm:pt>
    <dgm:pt modelId="{7B8D7073-D382-47C0-BAA9-0C34950CFB5C}" type="pres">
      <dgm:prSet presAssocID="{D359C96A-3F8F-4FCB-80FF-BF4CF450BF79}" presName="parTx1" presStyleLbl="node1" presStyleIdx="0" presStyleCnt="4"/>
      <dgm:spPr/>
    </dgm:pt>
    <dgm:pt modelId="{419C36F7-5F98-4D7B-981B-FCB34C85A989}" type="pres">
      <dgm:prSet presAssocID="{BAD29D1F-E433-417F-B088-548F5D042AF7}" presName="picture1" presStyleCnt="0"/>
      <dgm:spPr/>
    </dgm:pt>
    <dgm:pt modelId="{FB725AF3-C6AE-4CC3-991A-FA985FF90F13}" type="pres">
      <dgm:prSet presAssocID="{BAD29D1F-E433-417F-B088-548F5D042AF7}" presName="imageRepeatNode" presStyleLbl="fgImgPlace1" presStyleIdx="0" presStyleCnt="4"/>
      <dgm:spPr/>
    </dgm:pt>
    <dgm:pt modelId="{A3D158FA-4E90-4FF8-90E2-53B49D6F2034}" type="pres">
      <dgm:prSet presAssocID="{96759F58-79F1-470B-BE48-6BD21F5E1FF0}" presName="parTx2" presStyleLbl="node1" presStyleIdx="1" presStyleCnt="4"/>
      <dgm:spPr/>
    </dgm:pt>
    <dgm:pt modelId="{AC5083F6-42EF-4F71-BDB5-135398190CBB}" type="pres">
      <dgm:prSet presAssocID="{96759F58-79F1-470B-BE48-6BD21F5E1FF0}" presName="desTx2" presStyleLbl="revTx" presStyleIdx="0" presStyleCnt="2">
        <dgm:presLayoutVars>
          <dgm:bulletEnabled val="1"/>
        </dgm:presLayoutVars>
      </dgm:prSet>
      <dgm:spPr/>
    </dgm:pt>
    <dgm:pt modelId="{21968606-23A8-4650-AB9B-4634B01928A4}" type="pres">
      <dgm:prSet presAssocID="{794F5D74-D9C7-4FCD-BF91-4FB671D315BE}" presName="picture2" presStyleCnt="0"/>
      <dgm:spPr/>
    </dgm:pt>
    <dgm:pt modelId="{012523F7-42AE-45F1-B1CE-4B854D432E7E}" type="pres">
      <dgm:prSet presAssocID="{794F5D74-D9C7-4FCD-BF91-4FB671D315BE}" presName="imageRepeatNode" presStyleLbl="fgImgPlace1" presStyleIdx="1" presStyleCnt="4"/>
      <dgm:spPr/>
    </dgm:pt>
    <dgm:pt modelId="{4DD87B8E-E233-4D43-BE77-3F5E174FA504}" type="pres">
      <dgm:prSet presAssocID="{91E41584-933A-455F-9857-E76C622463C1}" presName="parTx3" presStyleLbl="node1" presStyleIdx="2" presStyleCnt="4"/>
      <dgm:spPr/>
    </dgm:pt>
    <dgm:pt modelId="{5C37F0C1-6B06-47EE-AD1E-DC88D568D498}" type="pres">
      <dgm:prSet presAssocID="{91E41584-933A-455F-9857-E76C622463C1}" presName="desTx3" presStyleLbl="revTx" presStyleIdx="1" presStyleCnt="2">
        <dgm:presLayoutVars>
          <dgm:bulletEnabled val="1"/>
        </dgm:presLayoutVars>
      </dgm:prSet>
      <dgm:spPr/>
    </dgm:pt>
    <dgm:pt modelId="{E40710D0-04BC-4C91-8846-FEE7525DADB5}" type="pres">
      <dgm:prSet presAssocID="{E7D8DC37-F310-4ED6-9B90-A804AFBDEA7C}" presName="picture3" presStyleCnt="0"/>
      <dgm:spPr/>
    </dgm:pt>
    <dgm:pt modelId="{FC0D1F59-EDEF-43A8-B880-B6C7697BB32F}" type="pres">
      <dgm:prSet presAssocID="{E7D8DC37-F310-4ED6-9B90-A804AFBDEA7C}" presName="imageRepeatNode" presStyleLbl="fgImgPlace1" presStyleIdx="2" presStyleCnt="4"/>
      <dgm:spPr/>
    </dgm:pt>
    <dgm:pt modelId="{3951689A-18F3-472F-84C9-D1B533EB0B15}" type="pres">
      <dgm:prSet presAssocID="{733A9EBB-4AC8-4D2E-B836-2F14F9E01D74}" presName="parTx4" presStyleLbl="node1" presStyleIdx="3" presStyleCnt="4"/>
      <dgm:spPr/>
    </dgm:pt>
    <dgm:pt modelId="{9C951B06-EEDC-4457-AA3E-7055A936FF4D}" type="pres">
      <dgm:prSet presAssocID="{F46304A5-82E6-49C1-8B0E-D636FCC8BEF9}" presName="picture4" presStyleCnt="0"/>
      <dgm:spPr/>
    </dgm:pt>
    <dgm:pt modelId="{5C9D3678-A33C-41B5-81B3-0D5D526C9E4D}" type="pres">
      <dgm:prSet presAssocID="{F46304A5-82E6-49C1-8B0E-D636FCC8BEF9}" presName="imageRepeatNode" presStyleLbl="fgImgPlace1" presStyleIdx="3" presStyleCnt="4"/>
      <dgm:spPr/>
    </dgm:pt>
  </dgm:ptLst>
  <dgm:cxnLst>
    <dgm:cxn modelId="{EA8A6E11-02FC-4599-AFA9-83282C5CD08A}" type="presOf" srcId="{F7C60B92-90B2-427E-95E9-A29D4356C620}" destId="{AC5083F6-42EF-4F71-BDB5-135398190CBB}" srcOrd="0" destOrd="0" presId="urn:microsoft.com/office/officeart/2008/layout/AscendingPictureAccentProcess"/>
    <dgm:cxn modelId="{06ADA512-B9CE-4518-A608-A982DF340DF5}" srcId="{91E41584-933A-455F-9857-E76C622463C1}" destId="{52E2D976-39A6-40DE-894E-CA83A59348A4}" srcOrd="1" destOrd="0" parTransId="{EB5D47EA-6878-49BA-AD2D-1B18D0E9AFEE}" sibTransId="{70E34F16-3CB1-44C4-B6BD-4B7B57F728F4}"/>
    <dgm:cxn modelId="{77ED8615-A24A-495B-944B-8D9480FE2074}" type="presOf" srcId="{D4726221-7782-463D-BAF5-AEFEDCF372E2}" destId="{AC5083F6-42EF-4F71-BDB5-135398190CBB}" srcOrd="0" destOrd="2" presId="urn:microsoft.com/office/officeart/2008/layout/AscendingPictureAccentProcess"/>
    <dgm:cxn modelId="{92579E25-311D-46EF-AD30-A2081BCD215B}" type="presOf" srcId="{EDC0763D-2354-4A42-838F-4665881175B7}" destId="{5C37F0C1-6B06-47EE-AD1E-DC88D568D498}" srcOrd="0" destOrd="2" presId="urn:microsoft.com/office/officeart/2008/layout/AscendingPictureAccentProcess"/>
    <dgm:cxn modelId="{C000702B-B71B-498C-BB60-AB560AA0A692}" type="presOf" srcId="{52E2D976-39A6-40DE-894E-CA83A59348A4}" destId="{5C37F0C1-6B06-47EE-AD1E-DC88D568D498}" srcOrd="0" destOrd="1" presId="urn:microsoft.com/office/officeart/2008/layout/AscendingPictureAccentProcess"/>
    <dgm:cxn modelId="{69E7E53E-91DA-4522-B670-B45AF85EBB74}" type="presOf" srcId="{C786787E-B89E-4D54-B618-3D0CBA08DE60}" destId="{5C37F0C1-6B06-47EE-AD1E-DC88D568D498}" srcOrd="0" destOrd="0" presId="urn:microsoft.com/office/officeart/2008/layout/AscendingPictureAccentProcess"/>
    <dgm:cxn modelId="{3AEB545D-BD53-4E07-8CFD-0437007985C7}" type="presOf" srcId="{D359C96A-3F8F-4FCB-80FF-BF4CF450BF79}" destId="{7B8D7073-D382-47C0-BAA9-0C34950CFB5C}" srcOrd="0" destOrd="0" presId="urn:microsoft.com/office/officeart/2008/layout/AscendingPictureAccentProcess"/>
    <dgm:cxn modelId="{D5E4B24A-8FCB-4A58-8A9C-AE737562E50A}" type="presOf" srcId="{91E41584-933A-455F-9857-E76C622463C1}" destId="{4DD87B8E-E233-4D43-BE77-3F5E174FA504}" srcOrd="0" destOrd="0" presId="urn:microsoft.com/office/officeart/2008/layout/AscendingPictureAccentProcess"/>
    <dgm:cxn modelId="{9D5AA056-C948-4087-AD2B-6FF4D76D4A72}" srcId="{91E41584-933A-455F-9857-E76C622463C1}" destId="{EDC0763D-2354-4A42-838F-4665881175B7}" srcOrd="2" destOrd="0" parTransId="{68BEF5CB-B0CE-4C6D-9988-F4B9DA0CA581}" sibTransId="{A1FDF19A-AE4B-4538-B234-F3E56491F11C}"/>
    <dgm:cxn modelId="{2ADF8C59-03B1-4F0B-AF10-2FAF6A1FC559}" srcId="{96759F58-79F1-470B-BE48-6BD21F5E1FF0}" destId="{F7C60B92-90B2-427E-95E9-A29D4356C620}" srcOrd="0" destOrd="0" parTransId="{FE64B90F-2044-46EB-9842-B93C2FEA30CE}" sibTransId="{65AA529D-67DD-4194-BBAD-D4FEC4B14F09}"/>
    <dgm:cxn modelId="{31D6317A-0686-4902-848D-D390C12DDC47}" type="presOf" srcId="{F46304A5-82E6-49C1-8B0E-D636FCC8BEF9}" destId="{5C9D3678-A33C-41B5-81B3-0D5D526C9E4D}" srcOrd="0" destOrd="0" presId="urn:microsoft.com/office/officeart/2008/layout/AscendingPictureAccentProcess"/>
    <dgm:cxn modelId="{598A2481-695C-48AC-B67F-ABE36FAC16C8}" type="presOf" srcId="{96759F58-79F1-470B-BE48-6BD21F5E1FF0}" destId="{A3D158FA-4E90-4FF8-90E2-53B49D6F2034}" srcOrd="0" destOrd="0" presId="urn:microsoft.com/office/officeart/2008/layout/AscendingPictureAccentProcess"/>
    <dgm:cxn modelId="{B1DB658A-C8DF-45DC-84E6-09AB60C4CA6F}" type="presOf" srcId="{EA753DAB-A15B-4193-A698-73C0DEDFD93F}" destId="{C4553BF8-1BAB-491A-B35E-74C33F8A5478}" srcOrd="0" destOrd="0" presId="urn:microsoft.com/office/officeart/2008/layout/AscendingPictureAccentProcess"/>
    <dgm:cxn modelId="{92829B8D-F34C-4EF4-A474-61290CD967A4}" type="presOf" srcId="{BAD29D1F-E433-417F-B088-548F5D042AF7}" destId="{FB725AF3-C6AE-4CC3-991A-FA985FF90F13}" srcOrd="0" destOrd="0" presId="urn:microsoft.com/office/officeart/2008/layout/AscendingPictureAccentProcess"/>
    <dgm:cxn modelId="{8FD367A1-0859-48CB-844B-D6F29F1D0059}" srcId="{EA753DAB-A15B-4193-A698-73C0DEDFD93F}" destId="{96759F58-79F1-470B-BE48-6BD21F5E1FF0}" srcOrd="1" destOrd="0" parTransId="{300C2CCD-C5DC-4316-A3A9-589C6307F7DB}" sibTransId="{794F5D74-D9C7-4FCD-BF91-4FB671D315BE}"/>
    <dgm:cxn modelId="{9C594DA2-21D4-4CB6-9C67-82D339AECBC6}" srcId="{91E41584-933A-455F-9857-E76C622463C1}" destId="{C786787E-B89E-4D54-B618-3D0CBA08DE60}" srcOrd="0" destOrd="0" parTransId="{3B709DC3-0D74-4AE6-8FF6-A3459B765030}" sibTransId="{B68ED84F-3D87-4B87-B4E0-ECD37CDE157B}"/>
    <dgm:cxn modelId="{BB1F92A9-AA38-469E-91F4-3E26F072CB4F}" srcId="{96759F58-79F1-470B-BE48-6BD21F5E1FF0}" destId="{5F3A848B-023F-4430-8260-1D2B913C03D4}" srcOrd="1" destOrd="0" parTransId="{70404CEA-CA88-4A69-8609-C2A858521135}" sibTransId="{D916CB6E-6C0F-4A94-9511-B6FAFB41DBFB}"/>
    <dgm:cxn modelId="{2415A3B6-9E15-4030-8FA2-C4AAFB6218D3}" type="presOf" srcId="{A46F18C3-246D-480D-A852-319AA562DC32}" destId="{AC5083F6-42EF-4F71-BDB5-135398190CBB}" srcOrd="0" destOrd="3" presId="urn:microsoft.com/office/officeart/2008/layout/AscendingPictureAccentProcess"/>
    <dgm:cxn modelId="{DFE52AB7-C9E1-443A-B3E2-D98106FC141F}" srcId="{EA753DAB-A15B-4193-A698-73C0DEDFD93F}" destId="{D359C96A-3F8F-4FCB-80FF-BF4CF450BF79}" srcOrd="0" destOrd="0" parTransId="{CDCECD83-35C2-45B8-BD32-2E04B2BCDDEE}" sibTransId="{BAD29D1F-E433-417F-B088-548F5D042AF7}"/>
    <dgm:cxn modelId="{662C3FBA-4F99-41DE-825F-BC082AD0357F}" type="presOf" srcId="{5F3A848B-023F-4430-8260-1D2B913C03D4}" destId="{AC5083F6-42EF-4F71-BDB5-135398190CBB}" srcOrd="0" destOrd="1" presId="urn:microsoft.com/office/officeart/2008/layout/AscendingPictureAccentProcess"/>
    <dgm:cxn modelId="{0D893BCE-0A7F-4117-9332-72FD59CB2BD2}" type="presOf" srcId="{733A9EBB-4AC8-4D2E-B836-2F14F9E01D74}" destId="{3951689A-18F3-472F-84C9-D1B533EB0B15}" srcOrd="0" destOrd="0" presId="urn:microsoft.com/office/officeart/2008/layout/AscendingPictureAccentProcess"/>
    <dgm:cxn modelId="{5C04F3D9-1F52-4356-A2D5-9A25B4D23CEB}" type="presOf" srcId="{E7D8DC37-F310-4ED6-9B90-A804AFBDEA7C}" destId="{FC0D1F59-EDEF-43A8-B880-B6C7697BB32F}" srcOrd="0" destOrd="0" presId="urn:microsoft.com/office/officeart/2008/layout/AscendingPictureAccentProcess"/>
    <dgm:cxn modelId="{DCD823E0-F517-45AE-A850-1624E80E3827}" type="presOf" srcId="{794F5D74-D9C7-4FCD-BF91-4FB671D315BE}" destId="{012523F7-42AE-45F1-B1CE-4B854D432E7E}" srcOrd="0" destOrd="0" presId="urn:microsoft.com/office/officeart/2008/layout/AscendingPictureAccentProcess"/>
    <dgm:cxn modelId="{DC8A12E8-575B-4BFE-8E53-630F0D72F954}" srcId="{96759F58-79F1-470B-BE48-6BD21F5E1FF0}" destId="{A46F18C3-246D-480D-A852-319AA562DC32}" srcOrd="3" destOrd="0" parTransId="{6B5BCAB3-EC88-4479-92A7-8C4D0B97F61A}" sibTransId="{0992594F-8396-4AEB-857B-D7D5E4358BA3}"/>
    <dgm:cxn modelId="{CD0EFFF1-1070-4645-877E-F201631B9F4E}" srcId="{96759F58-79F1-470B-BE48-6BD21F5E1FF0}" destId="{D4726221-7782-463D-BAF5-AEFEDCF372E2}" srcOrd="2" destOrd="0" parTransId="{E80AD220-6A32-4DA5-AAEA-2472DCDBC2F8}" sibTransId="{6F5D5274-054D-4F65-B33D-3264185355EC}"/>
    <dgm:cxn modelId="{F32563FA-7942-41B8-8523-16529A41DBD0}" srcId="{EA753DAB-A15B-4193-A698-73C0DEDFD93F}" destId="{733A9EBB-4AC8-4D2E-B836-2F14F9E01D74}" srcOrd="3" destOrd="0" parTransId="{6C5F8AA5-329E-404E-8283-C147AE0D2C7D}" sibTransId="{F46304A5-82E6-49C1-8B0E-D636FCC8BEF9}"/>
    <dgm:cxn modelId="{93E3B1FE-3A1F-4390-A8A1-D58DBAFB303E}" srcId="{EA753DAB-A15B-4193-A698-73C0DEDFD93F}" destId="{91E41584-933A-455F-9857-E76C622463C1}" srcOrd="2" destOrd="0" parTransId="{759DCA0B-CF34-4722-AADC-F10BCCF492B7}" sibTransId="{E7D8DC37-F310-4ED6-9B90-A804AFBDEA7C}"/>
    <dgm:cxn modelId="{3494D452-21C3-4F71-A423-C89BD389BB18}" type="presParOf" srcId="{C4553BF8-1BAB-491A-B35E-74C33F8A5478}" destId="{0A35D45B-D772-4F85-8C02-2E73EECCE88F}" srcOrd="0" destOrd="0" presId="urn:microsoft.com/office/officeart/2008/layout/AscendingPictureAccentProcess"/>
    <dgm:cxn modelId="{F074B33F-1211-4011-BF04-F4A6F95D15D5}" type="presParOf" srcId="{C4553BF8-1BAB-491A-B35E-74C33F8A5478}" destId="{4FA3E50F-A582-4170-88D1-833B3B0D2EAF}" srcOrd="1" destOrd="0" presId="urn:microsoft.com/office/officeart/2008/layout/AscendingPictureAccentProcess"/>
    <dgm:cxn modelId="{C8488E65-44D0-424A-B43A-D93C94044FB0}" type="presParOf" srcId="{C4553BF8-1BAB-491A-B35E-74C33F8A5478}" destId="{A5B719E1-E799-4CF4-B2C5-B6C0DC27EA43}" srcOrd="2" destOrd="0" presId="urn:microsoft.com/office/officeart/2008/layout/AscendingPictureAccentProcess"/>
    <dgm:cxn modelId="{8A85BE70-9ABB-43BC-AE41-59B36FE50603}" type="presParOf" srcId="{C4553BF8-1BAB-491A-B35E-74C33F8A5478}" destId="{CBBF016B-2F8A-4B45-912F-8EFBEEC7A0F7}" srcOrd="3" destOrd="0" presId="urn:microsoft.com/office/officeart/2008/layout/AscendingPictureAccentProcess"/>
    <dgm:cxn modelId="{B905A6FA-45D1-4A6C-81C5-D3DC77CA4C9A}" type="presParOf" srcId="{C4553BF8-1BAB-491A-B35E-74C33F8A5478}" destId="{E378C758-2429-43FA-B65C-51DE393D4D8E}" srcOrd="4" destOrd="0" presId="urn:microsoft.com/office/officeart/2008/layout/AscendingPictureAccentProcess"/>
    <dgm:cxn modelId="{257251E7-1FA4-4E8B-B294-04368CFB5E55}" type="presParOf" srcId="{C4553BF8-1BAB-491A-B35E-74C33F8A5478}" destId="{6EDEEB5A-67F0-4F71-8BD4-3C342D703DF9}" srcOrd="5" destOrd="0" presId="urn:microsoft.com/office/officeart/2008/layout/AscendingPictureAccentProcess"/>
    <dgm:cxn modelId="{BC03E4D2-A8FE-422B-9587-CBE6250A15B1}" type="presParOf" srcId="{C4553BF8-1BAB-491A-B35E-74C33F8A5478}" destId="{92387FA6-8A8D-4F51-A6D0-D3583528149A}" srcOrd="6" destOrd="0" presId="urn:microsoft.com/office/officeart/2008/layout/AscendingPictureAccentProcess"/>
    <dgm:cxn modelId="{BD9A057B-84DD-4BD0-8AFC-7C200E20E8E1}" type="presParOf" srcId="{C4553BF8-1BAB-491A-B35E-74C33F8A5478}" destId="{092F5DEF-1F01-4F4C-9673-ABD047D23201}" srcOrd="7" destOrd="0" presId="urn:microsoft.com/office/officeart/2008/layout/AscendingPictureAccentProcess"/>
    <dgm:cxn modelId="{7128168C-3F23-4B18-B257-A34A6404072C}" type="presParOf" srcId="{C4553BF8-1BAB-491A-B35E-74C33F8A5478}" destId="{04274878-71E6-440E-AE86-3130FA127053}" srcOrd="8" destOrd="0" presId="urn:microsoft.com/office/officeart/2008/layout/AscendingPictureAccentProcess"/>
    <dgm:cxn modelId="{AD1419ED-284A-4C8C-B395-A378A6868C9E}" type="presParOf" srcId="{C4553BF8-1BAB-491A-B35E-74C33F8A5478}" destId="{C98D865A-B91F-47CA-B175-4950AC00F1A6}" srcOrd="9" destOrd="0" presId="urn:microsoft.com/office/officeart/2008/layout/AscendingPictureAccentProcess"/>
    <dgm:cxn modelId="{0FEA6590-AA0A-4B62-9487-72786A6B8565}" type="presParOf" srcId="{C4553BF8-1BAB-491A-B35E-74C33F8A5478}" destId="{17DC5221-256F-48D2-8320-DAF9359BEE8D}" srcOrd="10" destOrd="0" presId="urn:microsoft.com/office/officeart/2008/layout/AscendingPictureAccentProcess"/>
    <dgm:cxn modelId="{2E5D43CC-D5A0-48C5-A380-F74F720B81C6}" type="presParOf" srcId="{C4553BF8-1BAB-491A-B35E-74C33F8A5478}" destId="{BFE585ED-AF69-44C5-BB0E-9E6FFE5B24EA}" srcOrd="11" destOrd="0" presId="urn:microsoft.com/office/officeart/2008/layout/AscendingPictureAccentProcess"/>
    <dgm:cxn modelId="{B0566CE9-A67D-4613-98BC-D8A6A1B07E6D}" type="presParOf" srcId="{C4553BF8-1BAB-491A-B35E-74C33F8A5478}" destId="{213C0E49-A2CC-4DA0-9D20-A68AF635F5E9}" srcOrd="12" destOrd="0" presId="urn:microsoft.com/office/officeart/2008/layout/AscendingPictureAccentProcess"/>
    <dgm:cxn modelId="{6D353304-943E-4CD8-9062-2CC19A471257}" type="presParOf" srcId="{C4553BF8-1BAB-491A-B35E-74C33F8A5478}" destId="{7B8D7073-D382-47C0-BAA9-0C34950CFB5C}" srcOrd="13" destOrd="0" presId="urn:microsoft.com/office/officeart/2008/layout/AscendingPictureAccentProcess"/>
    <dgm:cxn modelId="{22996164-FF74-488C-B475-E92F8597EFB0}" type="presParOf" srcId="{C4553BF8-1BAB-491A-B35E-74C33F8A5478}" destId="{419C36F7-5F98-4D7B-981B-FCB34C85A989}" srcOrd="14" destOrd="0" presId="urn:microsoft.com/office/officeart/2008/layout/AscendingPictureAccentProcess"/>
    <dgm:cxn modelId="{21F023B1-A6FC-4F42-A2CF-5F28740B8FC6}" type="presParOf" srcId="{419C36F7-5F98-4D7B-981B-FCB34C85A989}" destId="{FB725AF3-C6AE-4CC3-991A-FA985FF90F13}" srcOrd="0" destOrd="0" presId="urn:microsoft.com/office/officeart/2008/layout/AscendingPictureAccentProcess"/>
    <dgm:cxn modelId="{E5829539-793A-4D6B-B1B8-27D57CA0E35E}" type="presParOf" srcId="{C4553BF8-1BAB-491A-B35E-74C33F8A5478}" destId="{A3D158FA-4E90-4FF8-90E2-53B49D6F2034}" srcOrd="15" destOrd="0" presId="urn:microsoft.com/office/officeart/2008/layout/AscendingPictureAccentProcess"/>
    <dgm:cxn modelId="{8330BA89-0557-4095-B577-0DB27241706E}" type="presParOf" srcId="{C4553BF8-1BAB-491A-B35E-74C33F8A5478}" destId="{AC5083F6-42EF-4F71-BDB5-135398190CBB}" srcOrd="16" destOrd="0" presId="urn:microsoft.com/office/officeart/2008/layout/AscendingPictureAccentProcess"/>
    <dgm:cxn modelId="{E2D345E4-6E42-4115-A59E-0CA6C8372807}" type="presParOf" srcId="{C4553BF8-1BAB-491A-B35E-74C33F8A5478}" destId="{21968606-23A8-4650-AB9B-4634B01928A4}" srcOrd="17" destOrd="0" presId="urn:microsoft.com/office/officeart/2008/layout/AscendingPictureAccentProcess"/>
    <dgm:cxn modelId="{49013E59-F8F7-479D-B03A-C877132F03E7}" type="presParOf" srcId="{21968606-23A8-4650-AB9B-4634B01928A4}" destId="{012523F7-42AE-45F1-B1CE-4B854D432E7E}" srcOrd="0" destOrd="0" presId="urn:microsoft.com/office/officeart/2008/layout/AscendingPictureAccentProcess"/>
    <dgm:cxn modelId="{B8C156C1-37E8-4B29-AF1B-D3C6FCAA1822}" type="presParOf" srcId="{C4553BF8-1BAB-491A-B35E-74C33F8A5478}" destId="{4DD87B8E-E233-4D43-BE77-3F5E174FA504}" srcOrd="18" destOrd="0" presId="urn:microsoft.com/office/officeart/2008/layout/AscendingPictureAccentProcess"/>
    <dgm:cxn modelId="{E5493E05-6AF8-4237-8626-03D2BFF6C853}" type="presParOf" srcId="{C4553BF8-1BAB-491A-B35E-74C33F8A5478}" destId="{5C37F0C1-6B06-47EE-AD1E-DC88D568D498}" srcOrd="19" destOrd="0" presId="urn:microsoft.com/office/officeart/2008/layout/AscendingPictureAccentProcess"/>
    <dgm:cxn modelId="{68E86E0B-9EA1-4F85-B993-C8996EC21B0F}" type="presParOf" srcId="{C4553BF8-1BAB-491A-B35E-74C33F8A5478}" destId="{E40710D0-04BC-4C91-8846-FEE7525DADB5}" srcOrd="20" destOrd="0" presId="urn:microsoft.com/office/officeart/2008/layout/AscendingPictureAccentProcess"/>
    <dgm:cxn modelId="{BE2AB59F-8EB3-487D-A5F5-0DDD36D4A5C4}" type="presParOf" srcId="{E40710D0-04BC-4C91-8846-FEE7525DADB5}" destId="{FC0D1F59-EDEF-43A8-B880-B6C7697BB32F}" srcOrd="0" destOrd="0" presId="urn:microsoft.com/office/officeart/2008/layout/AscendingPictureAccentProcess"/>
    <dgm:cxn modelId="{AAA4465E-13D9-4DB2-9C6B-3BC424D83EAF}" type="presParOf" srcId="{C4553BF8-1BAB-491A-B35E-74C33F8A5478}" destId="{3951689A-18F3-472F-84C9-D1B533EB0B15}" srcOrd="21" destOrd="0" presId="urn:microsoft.com/office/officeart/2008/layout/AscendingPictureAccentProcess"/>
    <dgm:cxn modelId="{12261255-E172-4305-814E-F08BCD5B16B2}" type="presParOf" srcId="{C4553BF8-1BAB-491A-B35E-74C33F8A5478}" destId="{9C951B06-EEDC-4457-AA3E-7055A936FF4D}" srcOrd="22" destOrd="0" presId="urn:microsoft.com/office/officeart/2008/layout/AscendingPictureAccentProcess"/>
    <dgm:cxn modelId="{FA0B6919-0DAE-4092-A011-7FAB1DFE173B}" type="presParOf" srcId="{9C951B06-EEDC-4457-AA3E-7055A936FF4D}" destId="{5C9D3678-A33C-41B5-81B3-0D5D526C9E4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81542D-75E9-4AB4-B29E-1B625A45397C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PT"/>
        </a:p>
      </dgm:t>
    </dgm:pt>
    <dgm:pt modelId="{1B2C8015-56F8-42BE-9885-51B06DBBF4BE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800" b="1" noProof="0" dirty="0">
              <a:solidFill>
                <a:srgbClr val="2E5369"/>
              </a:solidFill>
            </a:rPr>
            <a:t>Restituição</a:t>
          </a:r>
          <a:endParaRPr lang="pt-PT" sz="2400" b="1" noProof="0" dirty="0">
            <a:solidFill>
              <a:srgbClr val="2E5369"/>
            </a:solidFill>
          </a:endParaRPr>
        </a:p>
      </dgm:t>
    </dgm:pt>
    <dgm:pt modelId="{BAB00EBB-2BF7-4B9F-8965-B043936E26EF}" type="parTrans" cxnId="{4D799F14-F2A7-4599-8942-B40C8F409E34}">
      <dgm:prSet/>
      <dgm:spPr/>
      <dgm:t>
        <a:bodyPr/>
        <a:lstStyle/>
        <a:p>
          <a:endParaRPr lang="pt-PT" sz="2800" noProof="0" dirty="0"/>
        </a:p>
      </dgm:t>
    </dgm:pt>
    <dgm:pt modelId="{2E2C838E-A6A0-41DD-AD0C-2B4AE7A00DB9}" type="sibTrans" cxnId="{4D799F14-F2A7-4599-8942-B40C8F409E34}">
      <dgm:prSet/>
      <dgm:spPr/>
      <dgm:t>
        <a:bodyPr/>
        <a:lstStyle/>
        <a:p>
          <a:endParaRPr lang="pt-PT" sz="2800" noProof="0" dirty="0"/>
        </a:p>
      </dgm:t>
    </dgm:pt>
    <dgm:pt modelId="{DC884E8D-FFED-4EAD-9857-A83E8154C82A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Estereorrestituição</a:t>
          </a:r>
        </a:p>
      </dgm:t>
    </dgm:pt>
    <dgm:pt modelId="{0B4F8948-2B82-4E3F-A584-4D016F8E9818}" type="parTrans" cxnId="{D05EF9FD-4585-4D57-B4FA-BF561C9C383E}">
      <dgm:prSet/>
      <dgm:spPr/>
      <dgm:t>
        <a:bodyPr/>
        <a:lstStyle/>
        <a:p>
          <a:endParaRPr lang="pt-PT" sz="2800" noProof="0" dirty="0"/>
        </a:p>
      </dgm:t>
    </dgm:pt>
    <dgm:pt modelId="{BD789724-B3E1-4D53-AE10-ABD07AC5ED65}" type="sibTrans" cxnId="{D05EF9FD-4585-4D57-B4FA-BF561C9C383E}">
      <dgm:prSet/>
      <dgm:spPr/>
      <dgm:t>
        <a:bodyPr/>
        <a:lstStyle/>
        <a:p>
          <a:endParaRPr lang="pt-PT" sz="2800" noProof="0" dirty="0"/>
        </a:p>
      </dgm:t>
    </dgm:pt>
    <dgm:pt modelId="{6F0D56EF-EEFA-4AF9-8C20-258061DD479F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Modelação 3D</a:t>
          </a:r>
        </a:p>
      </dgm:t>
    </dgm:pt>
    <dgm:pt modelId="{A1F3F36E-650D-4212-98C9-4930F7F2DD7C}" type="parTrans" cxnId="{22BF7239-A7FC-4C10-811C-05A33A09BEA3}">
      <dgm:prSet/>
      <dgm:spPr/>
      <dgm:t>
        <a:bodyPr/>
        <a:lstStyle/>
        <a:p>
          <a:endParaRPr lang="pt-PT" sz="2800" noProof="0" dirty="0"/>
        </a:p>
      </dgm:t>
    </dgm:pt>
    <dgm:pt modelId="{3AEC6F46-6143-48A0-8B8C-DEDBB06C5097}" type="sibTrans" cxnId="{22BF7239-A7FC-4C10-811C-05A33A09BEA3}">
      <dgm:prSet/>
      <dgm:spPr/>
      <dgm:t>
        <a:bodyPr/>
        <a:lstStyle/>
        <a:p>
          <a:endParaRPr lang="pt-PT" sz="2800" noProof="0" dirty="0"/>
        </a:p>
      </dgm:t>
    </dgm:pt>
    <dgm:pt modelId="{1839E85F-0826-44FD-8ED4-674EC1F31D29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Terreno</a:t>
          </a:r>
        </a:p>
      </dgm:t>
    </dgm:pt>
    <dgm:pt modelId="{8735E517-C353-4BFB-8F71-5075CEA156B9}" type="parTrans" cxnId="{046B59CC-EEBF-4394-9AA6-428C4DF28EE9}">
      <dgm:prSet/>
      <dgm:spPr/>
      <dgm:t>
        <a:bodyPr/>
        <a:lstStyle/>
        <a:p>
          <a:endParaRPr lang="pt-PT" sz="2800" noProof="0" dirty="0"/>
        </a:p>
      </dgm:t>
    </dgm:pt>
    <dgm:pt modelId="{4E3751F0-4DB6-40D7-A91A-2CB2C447E718}" type="sibTrans" cxnId="{046B59CC-EEBF-4394-9AA6-428C4DF28EE9}">
      <dgm:prSet/>
      <dgm:spPr/>
      <dgm:t>
        <a:bodyPr/>
        <a:lstStyle/>
        <a:p>
          <a:endParaRPr lang="pt-PT" sz="2800" noProof="0" dirty="0"/>
        </a:p>
      </dgm:t>
    </dgm:pt>
    <dgm:pt modelId="{0F6962F3-C903-497A-BA71-CBB6315E69D0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Ortorretificação</a:t>
          </a:r>
        </a:p>
      </dgm:t>
    </dgm:pt>
    <dgm:pt modelId="{4F7FDB4E-9D7E-48E9-82D9-9B8DDDD8E3BA}" type="parTrans" cxnId="{F15CE3DA-A428-4BE0-9339-E44023C4B7F1}">
      <dgm:prSet/>
      <dgm:spPr/>
      <dgm:t>
        <a:bodyPr/>
        <a:lstStyle/>
        <a:p>
          <a:endParaRPr lang="pt-PT" sz="2800" noProof="0" dirty="0"/>
        </a:p>
      </dgm:t>
    </dgm:pt>
    <dgm:pt modelId="{839AE30E-A2D0-4D5B-8FC8-B179716F1BCB}" type="sibTrans" cxnId="{F15CE3DA-A428-4BE0-9339-E44023C4B7F1}">
      <dgm:prSet/>
      <dgm:spPr/>
      <dgm:t>
        <a:bodyPr/>
        <a:lstStyle/>
        <a:p>
          <a:endParaRPr lang="pt-PT" sz="2800" noProof="0" dirty="0"/>
        </a:p>
      </dgm:t>
    </dgm:pt>
    <dgm:pt modelId="{63F1D544-3AAB-4F72-B1BA-53F147D9F069}">
      <dgm:prSet phldrT="[Text]" custT="1"/>
      <dgm:spPr>
        <a:noFill/>
        <a:ln w="57150">
          <a:solidFill>
            <a:srgbClr val="2E5369"/>
          </a:solidFill>
        </a:ln>
      </dgm:spPr>
      <dgm:t>
        <a:bodyPr/>
        <a:lstStyle/>
        <a:p>
          <a:r>
            <a:rPr lang="pt-PT" sz="2200" b="1" noProof="0" dirty="0">
              <a:solidFill>
                <a:srgbClr val="2E5369"/>
              </a:solidFill>
            </a:rPr>
            <a:t>Urbano</a:t>
          </a:r>
        </a:p>
      </dgm:t>
    </dgm:pt>
    <dgm:pt modelId="{22CB6945-0BED-433F-9CD4-F53603A90FE6}" type="parTrans" cxnId="{7CB057CA-D973-4968-A088-08189CBA8CD6}">
      <dgm:prSet/>
      <dgm:spPr/>
      <dgm:t>
        <a:bodyPr/>
        <a:lstStyle/>
        <a:p>
          <a:endParaRPr lang="pt-PT" sz="2800" noProof="0" dirty="0"/>
        </a:p>
      </dgm:t>
    </dgm:pt>
    <dgm:pt modelId="{02B8544F-13EB-4989-82C2-BC1C02C508B1}" type="sibTrans" cxnId="{7CB057CA-D973-4968-A088-08189CBA8CD6}">
      <dgm:prSet/>
      <dgm:spPr/>
      <dgm:t>
        <a:bodyPr/>
        <a:lstStyle/>
        <a:p>
          <a:endParaRPr lang="pt-PT" sz="2800" noProof="0" dirty="0"/>
        </a:p>
      </dgm:t>
    </dgm:pt>
    <dgm:pt modelId="{411B3799-AF27-4F52-8AD8-8A54E026E171}" type="pres">
      <dgm:prSet presAssocID="{1D81542D-75E9-4AB4-B29E-1B625A4539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CED617E-93D7-4197-9210-8B310D4AF373}" type="pres">
      <dgm:prSet presAssocID="{1B2C8015-56F8-42BE-9885-51B06DBBF4BE}" presName="hierRoot1" presStyleCnt="0">
        <dgm:presLayoutVars>
          <dgm:hierBranch val="init"/>
        </dgm:presLayoutVars>
      </dgm:prSet>
      <dgm:spPr/>
    </dgm:pt>
    <dgm:pt modelId="{4D666D3B-5919-4B84-B61E-F5955217A446}" type="pres">
      <dgm:prSet presAssocID="{1B2C8015-56F8-42BE-9885-51B06DBBF4BE}" presName="rootComposite1" presStyleCnt="0"/>
      <dgm:spPr/>
    </dgm:pt>
    <dgm:pt modelId="{1F179463-C120-42DB-BA65-BDF28DE50FB1}" type="pres">
      <dgm:prSet presAssocID="{1B2C8015-56F8-42BE-9885-51B06DBBF4BE}" presName="rootText1" presStyleLbl="node0" presStyleIdx="0" presStyleCnt="1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EDF8ACC5-6D4B-472A-8B6E-C92CC41C6A32}" type="pres">
      <dgm:prSet presAssocID="{1B2C8015-56F8-42BE-9885-51B06DBBF4BE}" presName="rootConnector1" presStyleLbl="node1" presStyleIdx="0" presStyleCnt="0"/>
      <dgm:spPr/>
    </dgm:pt>
    <dgm:pt modelId="{E9DE0F5B-78FE-44FE-A3E8-F807B1455C3C}" type="pres">
      <dgm:prSet presAssocID="{1B2C8015-56F8-42BE-9885-51B06DBBF4BE}" presName="hierChild2" presStyleCnt="0"/>
      <dgm:spPr/>
    </dgm:pt>
    <dgm:pt modelId="{8C297198-C2FC-46F5-8C4C-788C3768274A}" type="pres">
      <dgm:prSet presAssocID="{0B4F8948-2B82-4E3F-A584-4D016F8E9818}" presName="Name37" presStyleLbl="parChTrans1D2" presStyleIdx="0" presStyleCnt="3"/>
      <dgm:spPr/>
    </dgm:pt>
    <dgm:pt modelId="{162DA6B7-BA56-44E7-822C-FB47F5B8C32D}" type="pres">
      <dgm:prSet presAssocID="{DC884E8D-FFED-4EAD-9857-A83E8154C82A}" presName="hierRoot2" presStyleCnt="0">
        <dgm:presLayoutVars>
          <dgm:hierBranch val="init"/>
        </dgm:presLayoutVars>
      </dgm:prSet>
      <dgm:spPr/>
    </dgm:pt>
    <dgm:pt modelId="{193C31C9-6C81-4DC7-8091-D1A8C13B8F59}" type="pres">
      <dgm:prSet presAssocID="{DC884E8D-FFED-4EAD-9857-A83E8154C82A}" presName="rootComposite" presStyleCnt="0"/>
      <dgm:spPr/>
    </dgm:pt>
    <dgm:pt modelId="{8E17B8C5-76CC-41AB-AB67-DC24E375C118}" type="pres">
      <dgm:prSet presAssocID="{DC884E8D-FFED-4EAD-9857-A83E8154C82A}" presName="rootText" presStyleLbl="node2" presStyleIdx="0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0C101006-E424-43F1-A3B5-8128B0CDEF16}" type="pres">
      <dgm:prSet presAssocID="{DC884E8D-FFED-4EAD-9857-A83E8154C82A}" presName="rootConnector" presStyleLbl="node2" presStyleIdx="0" presStyleCnt="3"/>
      <dgm:spPr/>
    </dgm:pt>
    <dgm:pt modelId="{D8F212E2-D38F-440E-8A86-77E372791DCC}" type="pres">
      <dgm:prSet presAssocID="{DC884E8D-FFED-4EAD-9857-A83E8154C82A}" presName="hierChild4" presStyleCnt="0"/>
      <dgm:spPr/>
    </dgm:pt>
    <dgm:pt modelId="{A44DB58E-B134-413B-8395-EF021C468FAF}" type="pres">
      <dgm:prSet presAssocID="{DC884E8D-FFED-4EAD-9857-A83E8154C82A}" presName="hierChild5" presStyleCnt="0"/>
      <dgm:spPr/>
    </dgm:pt>
    <dgm:pt modelId="{123E5C45-A925-43BE-BD23-CEB234C14408}" type="pres">
      <dgm:prSet presAssocID="{A1F3F36E-650D-4212-98C9-4930F7F2DD7C}" presName="Name37" presStyleLbl="parChTrans1D2" presStyleIdx="1" presStyleCnt="3"/>
      <dgm:spPr/>
    </dgm:pt>
    <dgm:pt modelId="{D7762D08-7317-4AFB-9CAE-57F082D7AD75}" type="pres">
      <dgm:prSet presAssocID="{6F0D56EF-EEFA-4AF9-8C20-258061DD479F}" presName="hierRoot2" presStyleCnt="0">
        <dgm:presLayoutVars>
          <dgm:hierBranch val="init"/>
        </dgm:presLayoutVars>
      </dgm:prSet>
      <dgm:spPr/>
    </dgm:pt>
    <dgm:pt modelId="{2581D4B0-0BC5-4FD5-94D5-E34629E840D4}" type="pres">
      <dgm:prSet presAssocID="{6F0D56EF-EEFA-4AF9-8C20-258061DD479F}" presName="rootComposite" presStyleCnt="0"/>
      <dgm:spPr/>
    </dgm:pt>
    <dgm:pt modelId="{FE1D4B55-9C06-467C-97C5-A6522E445EFD}" type="pres">
      <dgm:prSet presAssocID="{6F0D56EF-EEFA-4AF9-8C20-258061DD479F}" presName="rootText" presStyleLbl="node2" presStyleIdx="1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274F976F-2D99-4623-BFFE-52B6999AEB70}" type="pres">
      <dgm:prSet presAssocID="{6F0D56EF-EEFA-4AF9-8C20-258061DD479F}" presName="rootConnector" presStyleLbl="node2" presStyleIdx="1" presStyleCnt="3"/>
      <dgm:spPr/>
    </dgm:pt>
    <dgm:pt modelId="{542907FE-DB79-4A14-959F-A1B6D308DD38}" type="pres">
      <dgm:prSet presAssocID="{6F0D56EF-EEFA-4AF9-8C20-258061DD479F}" presName="hierChild4" presStyleCnt="0"/>
      <dgm:spPr/>
    </dgm:pt>
    <dgm:pt modelId="{C75E29B7-7E74-4A75-90ED-12E7498E6105}" type="pres">
      <dgm:prSet presAssocID="{8735E517-C353-4BFB-8F71-5075CEA156B9}" presName="Name37" presStyleLbl="parChTrans1D3" presStyleIdx="0" presStyleCnt="2"/>
      <dgm:spPr/>
    </dgm:pt>
    <dgm:pt modelId="{240304DC-F3A5-4583-8CA8-42E18BAA1552}" type="pres">
      <dgm:prSet presAssocID="{1839E85F-0826-44FD-8ED4-674EC1F31D29}" presName="hierRoot2" presStyleCnt="0">
        <dgm:presLayoutVars>
          <dgm:hierBranch val="init"/>
        </dgm:presLayoutVars>
      </dgm:prSet>
      <dgm:spPr/>
    </dgm:pt>
    <dgm:pt modelId="{7197D386-82C8-497E-AAC8-4EC2DE64331D}" type="pres">
      <dgm:prSet presAssocID="{1839E85F-0826-44FD-8ED4-674EC1F31D29}" presName="rootComposite" presStyleCnt="0"/>
      <dgm:spPr/>
    </dgm:pt>
    <dgm:pt modelId="{BFD605B6-8A15-4DE2-B8F7-CC4E9268E216}" type="pres">
      <dgm:prSet presAssocID="{1839E85F-0826-44FD-8ED4-674EC1F31D29}" presName="rootText" presStyleLbl="node3" presStyleIdx="0" presStyleCnt="2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43AD3D40-0A69-464C-BCD3-3C2618CDA2A4}" type="pres">
      <dgm:prSet presAssocID="{1839E85F-0826-44FD-8ED4-674EC1F31D29}" presName="rootConnector" presStyleLbl="node3" presStyleIdx="0" presStyleCnt="2"/>
      <dgm:spPr/>
    </dgm:pt>
    <dgm:pt modelId="{5B0CA2B1-513E-4A5F-A5C0-E769F21CD1E7}" type="pres">
      <dgm:prSet presAssocID="{1839E85F-0826-44FD-8ED4-674EC1F31D29}" presName="hierChild4" presStyleCnt="0"/>
      <dgm:spPr/>
    </dgm:pt>
    <dgm:pt modelId="{91F86AA7-3BFE-45CF-BD7D-FFB19EE94E4A}" type="pres">
      <dgm:prSet presAssocID="{1839E85F-0826-44FD-8ED4-674EC1F31D29}" presName="hierChild5" presStyleCnt="0"/>
      <dgm:spPr/>
    </dgm:pt>
    <dgm:pt modelId="{483EE070-191A-4087-9E13-D12D358C4E36}" type="pres">
      <dgm:prSet presAssocID="{22CB6945-0BED-433F-9CD4-F53603A90FE6}" presName="Name37" presStyleLbl="parChTrans1D3" presStyleIdx="1" presStyleCnt="2"/>
      <dgm:spPr/>
    </dgm:pt>
    <dgm:pt modelId="{04B109CD-5CFF-42D8-928B-408C7E116C0C}" type="pres">
      <dgm:prSet presAssocID="{63F1D544-3AAB-4F72-B1BA-53F147D9F069}" presName="hierRoot2" presStyleCnt="0">
        <dgm:presLayoutVars>
          <dgm:hierBranch val="init"/>
        </dgm:presLayoutVars>
      </dgm:prSet>
      <dgm:spPr/>
    </dgm:pt>
    <dgm:pt modelId="{95D721A3-A83B-4480-9928-2723A88B7F9A}" type="pres">
      <dgm:prSet presAssocID="{63F1D544-3AAB-4F72-B1BA-53F147D9F069}" presName="rootComposite" presStyleCnt="0"/>
      <dgm:spPr/>
    </dgm:pt>
    <dgm:pt modelId="{2EA50C5E-C2A7-4B2C-9119-21E6B27B1A72}" type="pres">
      <dgm:prSet presAssocID="{63F1D544-3AAB-4F72-B1BA-53F147D9F069}" presName="rootText" presStyleLbl="node3" presStyleIdx="1" presStyleCnt="2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24873CAA-7C72-4B6C-AE7C-31E37E9FCE9C}" type="pres">
      <dgm:prSet presAssocID="{63F1D544-3AAB-4F72-B1BA-53F147D9F069}" presName="rootConnector" presStyleLbl="node3" presStyleIdx="1" presStyleCnt="2"/>
      <dgm:spPr/>
    </dgm:pt>
    <dgm:pt modelId="{AA417900-9401-4EBB-A209-C6CA7DAE3324}" type="pres">
      <dgm:prSet presAssocID="{63F1D544-3AAB-4F72-B1BA-53F147D9F069}" presName="hierChild4" presStyleCnt="0"/>
      <dgm:spPr/>
    </dgm:pt>
    <dgm:pt modelId="{12B2EA1C-D0AD-4A8C-9347-78DAF0737501}" type="pres">
      <dgm:prSet presAssocID="{63F1D544-3AAB-4F72-B1BA-53F147D9F069}" presName="hierChild5" presStyleCnt="0"/>
      <dgm:spPr/>
    </dgm:pt>
    <dgm:pt modelId="{A5188C45-C537-4224-82A0-FB8327400B9B}" type="pres">
      <dgm:prSet presAssocID="{6F0D56EF-EEFA-4AF9-8C20-258061DD479F}" presName="hierChild5" presStyleCnt="0"/>
      <dgm:spPr/>
    </dgm:pt>
    <dgm:pt modelId="{68F66727-28A2-46C0-A3F0-74F909593A2D}" type="pres">
      <dgm:prSet presAssocID="{4F7FDB4E-9D7E-48E9-82D9-9B8DDDD8E3BA}" presName="Name37" presStyleLbl="parChTrans1D2" presStyleIdx="2" presStyleCnt="3"/>
      <dgm:spPr/>
    </dgm:pt>
    <dgm:pt modelId="{6FCD6F62-1648-4254-A65B-15D1423C5658}" type="pres">
      <dgm:prSet presAssocID="{0F6962F3-C903-497A-BA71-CBB6315E69D0}" presName="hierRoot2" presStyleCnt="0">
        <dgm:presLayoutVars>
          <dgm:hierBranch val="init"/>
        </dgm:presLayoutVars>
      </dgm:prSet>
      <dgm:spPr/>
    </dgm:pt>
    <dgm:pt modelId="{63E68462-DA8C-410D-BDFC-00C87654C3FF}" type="pres">
      <dgm:prSet presAssocID="{0F6962F3-C903-497A-BA71-CBB6315E69D0}" presName="rootComposite" presStyleCnt="0"/>
      <dgm:spPr/>
    </dgm:pt>
    <dgm:pt modelId="{C7F7DC7B-B64D-4E7C-B4D2-6AD1CB48A4F8}" type="pres">
      <dgm:prSet presAssocID="{0F6962F3-C903-497A-BA71-CBB6315E69D0}" presName="rootText" presStyleLbl="node2" presStyleIdx="2" presStyleCnt="3" custScaleX="132840">
        <dgm:presLayoutVars>
          <dgm:chPref val="3"/>
        </dgm:presLayoutVars>
      </dgm:prSet>
      <dgm:spPr>
        <a:prstGeom prst="roundRect">
          <a:avLst/>
        </a:prstGeom>
      </dgm:spPr>
    </dgm:pt>
    <dgm:pt modelId="{9502FEDB-0E75-4691-9DB5-D540A6B69D8C}" type="pres">
      <dgm:prSet presAssocID="{0F6962F3-C903-497A-BA71-CBB6315E69D0}" presName="rootConnector" presStyleLbl="node2" presStyleIdx="2" presStyleCnt="3"/>
      <dgm:spPr/>
    </dgm:pt>
    <dgm:pt modelId="{756C4DCB-658F-446C-9AE3-B072CB5DEA43}" type="pres">
      <dgm:prSet presAssocID="{0F6962F3-C903-497A-BA71-CBB6315E69D0}" presName="hierChild4" presStyleCnt="0"/>
      <dgm:spPr/>
    </dgm:pt>
    <dgm:pt modelId="{CFE817F2-F290-42A6-A32F-A6C4EFDDDB93}" type="pres">
      <dgm:prSet presAssocID="{0F6962F3-C903-497A-BA71-CBB6315E69D0}" presName="hierChild5" presStyleCnt="0"/>
      <dgm:spPr/>
    </dgm:pt>
    <dgm:pt modelId="{0850E807-4BB1-4A2C-AA4C-9F6E370D3A08}" type="pres">
      <dgm:prSet presAssocID="{1B2C8015-56F8-42BE-9885-51B06DBBF4BE}" presName="hierChild3" presStyleCnt="0"/>
      <dgm:spPr/>
    </dgm:pt>
  </dgm:ptLst>
  <dgm:cxnLst>
    <dgm:cxn modelId="{E9887E03-B5A9-463D-8DCD-8C9D76F96A61}" type="presOf" srcId="{1839E85F-0826-44FD-8ED4-674EC1F31D29}" destId="{43AD3D40-0A69-464C-BCD3-3C2618CDA2A4}" srcOrd="1" destOrd="0" presId="urn:microsoft.com/office/officeart/2005/8/layout/orgChart1"/>
    <dgm:cxn modelId="{4D799F14-F2A7-4599-8942-B40C8F409E34}" srcId="{1D81542D-75E9-4AB4-B29E-1B625A45397C}" destId="{1B2C8015-56F8-42BE-9885-51B06DBBF4BE}" srcOrd="0" destOrd="0" parTransId="{BAB00EBB-2BF7-4B9F-8965-B043936E26EF}" sibTransId="{2E2C838E-A6A0-41DD-AD0C-2B4AE7A00DB9}"/>
    <dgm:cxn modelId="{88E89B2A-851C-4EF8-AD10-E642367C8201}" type="presOf" srcId="{63F1D544-3AAB-4F72-B1BA-53F147D9F069}" destId="{24873CAA-7C72-4B6C-AE7C-31E37E9FCE9C}" srcOrd="1" destOrd="0" presId="urn:microsoft.com/office/officeart/2005/8/layout/orgChart1"/>
    <dgm:cxn modelId="{22BF7239-A7FC-4C10-811C-05A33A09BEA3}" srcId="{1B2C8015-56F8-42BE-9885-51B06DBBF4BE}" destId="{6F0D56EF-EEFA-4AF9-8C20-258061DD479F}" srcOrd="1" destOrd="0" parTransId="{A1F3F36E-650D-4212-98C9-4930F7F2DD7C}" sibTransId="{3AEC6F46-6143-48A0-8B8C-DEDBB06C5097}"/>
    <dgm:cxn modelId="{C77CF269-DFF1-4B34-9FC5-A7FB6B53F285}" type="presOf" srcId="{6F0D56EF-EEFA-4AF9-8C20-258061DD479F}" destId="{FE1D4B55-9C06-467C-97C5-A6522E445EFD}" srcOrd="0" destOrd="0" presId="urn:microsoft.com/office/officeart/2005/8/layout/orgChart1"/>
    <dgm:cxn modelId="{A36D556B-801B-4325-9581-5FE190F80060}" type="presOf" srcId="{1B2C8015-56F8-42BE-9885-51B06DBBF4BE}" destId="{1F179463-C120-42DB-BA65-BDF28DE50FB1}" srcOrd="0" destOrd="0" presId="urn:microsoft.com/office/officeart/2005/8/layout/orgChart1"/>
    <dgm:cxn modelId="{B4DAB26D-ADD1-4837-9801-0B8F98F37C8A}" type="presOf" srcId="{0F6962F3-C903-497A-BA71-CBB6315E69D0}" destId="{9502FEDB-0E75-4691-9DB5-D540A6B69D8C}" srcOrd="1" destOrd="0" presId="urn:microsoft.com/office/officeart/2005/8/layout/orgChart1"/>
    <dgm:cxn modelId="{BD64E270-5273-49BC-8A1E-72F72DFC8557}" type="presOf" srcId="{8735E517-C353-4BFB-8F71-5075CEA156B9}" destId="{C75E29B7-7E74-4A75-90ED-12E7498E6105}" srcOrd="0" destOrd="0" presId="urn:microsoft.com/office/officeart/2005/8/layout/orgChart1"/>
    <dgm:cxn modelId="{98329B53-2D6A-4D2C-8351-D4501D0E7601}" type="presOf" srcId="{1839E85F-0826-44FD-8ED4-674EC1F31D29}" destId="{BFD605B6-8A15-4DE2-B8F7-CC4E9268E216}" srcOrd="0" destOrd="0" presId="urn:microsoft.com/office/officeart/2005/8/layout/orgChart1"/>
    <dgm:cxn modelId="{01DF6A7C-5FEB-4542-9C4D-BD5DB1638ABC}" type="presOf" srcId="{4F7FDB4E-9D7E-48E9-82D9-9B8DDDD8E3BA}" destId="{68F66727-28A2-46C0-A3F0-74F909593A2D}" srcOrd="0" destOrd="0" presId="urn:microsoft.com/office/officeart/2005/8/layout/orgChart1"/>
    <dgm:cxn modelId="{55497297-4DDE-44DE-9AD9-26CB5BE0F722}" type="presOf" srcId="{1B2C8015-56F8-42BE-9885-51B06DBBF4BE}" destId="{EDF8ACC5-6D4B-472A-8B6E-C92CC41C6A32}" srcOrd="1" destOrd="0" presId="urn:microsoft.com/office/officeart/2005/8/layout/orgChart1"/>
    <dgm:cxn modelId="{F8B8A2A7-2A98-4D86-9355-D8E433378F96}" type="presOf" srcId="{DC884E8D-FFED-4EAD-9857-A83E8154C82A}" destId="{0C101006-E424-43F1-A3B5-8128B0CDEF16}" srcOrd="1" destOrd="0" presId="urn:microsoft.com/office/officeart/2005/8/layout/orgChart1"/>
    <dgm:cxn modelId="{BD86CAA9-CD67-4F10-B295-FBE8E7905FC6}" type="presOf" srcId="{0F6962F3-C903-497A-BA71-CBB6315E69D0}" destId="{C7F7DC7B-B64D-4E7C-B4D2-6AD1CB48A4F8}" srcOrd="0" destOrd="0" presId="urn:microsoft.com/office/officeart/2005/8/layout/orgChart1"/>
    <dgm:cxn modelId="{D8BA28C3-BFF6-4995-9301-83430BEE0916}" type="presOf" srcId="{DC884E8D-FFED-4EAD-9857-A83E8154C82A}" destId="{8E17B8C5-76CC-41AB-AB67-DC24E375C118}" srcOrd="0" destOrd="0" presId="urn:microsoft.com/office/officeart/2005/8/layout/orgChart1"/>
    <dgm:cxn modelId="{7CB057CA-D973-4968-A088-08189CBA8CD6}" srcId="{6F0D56EF-EEFA-4AF9-8C20-258061DD479F}" destId="{63F1D544-3AAB-4F72-B1BA-53F147D9F069}" srcOrd="1" destOrd="0" parTransId="{22CB6945-0BED-433F-9CD4-F53603A90FE6}" sibTransId="{02B8544F-13EB-4989-82C2-BC1C02C508B1}"/>
    <dgm:cxn modelId="{046B59CC-EEBF-4394-9AA6-428C4DF28EE9}" srcId="{6F0D56EF-EEFA-4AF9-8C20-258061DD479F}" destId="{1839E85F-0826-44FD-8ED4-674EC1F31D29}" srcOrd="0" destOrd="0" parTransId="{8735E517-C353-4BFB-8F71-5075CEA156B9}" sibTransId="{4E3751F0-4DB6-40D7-A91A-2CB2C447E718}"/>
    <dgm:cxn modelId="{C685ECD1-FA31-4CDC-84D6-9ECC6571241D}" type="presOf" srcId="{1D81542D-75E9-4AB4-B29E-1B625A45397C}" destId="{411B3799-AF27-4F52-8AD8-8A54E026E171}" srcOrd="0" destOrd="0" presId="urn:microsoft.com/office/officeart/2005/8/layout/orgChart1"/>
    <dgm:cxn modelId="{3325A4D5-E56D-47F4-A4C3-0F19B0286A20}" type="presOf" srcId="{22CB6945-0BED-433F-9CD4-F53603A90FE6}" destId="{483EE070-191A-4087-9E13-D12D358C4E36}" srcOrd="0" destOrd="0" presId="urn:microsoft.com/office/officeart/2005/8/layout/orgChart1"/>
    <dgm:cxn modelId="{F15CE3DA-A428-4BE0-9339-E44023C4B7F1}" srcId="{1B2C8015-56F8-42BE-9885-51B06DBBF4BE}" destId="{0F6962F3-C903-497A-BA71-CBB6315E69D0}" srcOrd="2" destOrd="0" parTransId="{4F7FDB4E-9D7E-48E9-82D9-9B8DDDD8E3BA}" sibTransId="{839AE30E-A2D0-4D5B-8FC8-B179716F1BCB}"/>
    <dgm:cxn modelId="{17FF79DC-DF6D-4CBF-8EDE-F18190703E62}" type="presOf" srcId="{A1F3F36E-650D-4212-98C9-4930F7F2DD7C}" destId="{123E5C45-A925-43BE-BD23-CEB234C14408}" srcOrd="0" destOrd="0" presId="urn:microsoft.com/office/officeart/2005/8/layout/orgChart1"/>
    <dgm:cxn modelId="{F3014ADD-9EDB-4623-8858-ABCEC188372B}" type="presOf" srcId="{0B4F8948-2B82-4E3F-A584-4D016F8E9818}" destId="{8C297198-C2FC-46F5-8C4C-788C3768274A}" srcOrd="0" destOrd="0" presId="urn:microsoft.com/office/officeart/2005/8/layout/orgChart1"/>
    <dgm:cxn modelId="{33F9FBE2-1608-413E-B6DA-43104D24DBB8}" type="presOf" srcId="{6F0D56EF-EEFA-4AF9-8C20-258061DD479F}" destId="{274F976F-2D99-4623-BFFE-52B6999AEB70}" srcOrd="1" destOrd="0" presId="urn:microsoft.com/office/officeart/2005/8/layout/orgChart1"/>
    <dgm:cxn modelId="{E81A66F2-7AC9-449C-B60C-F8A0DFDAD40F}" type="presOf" srcId="{63F1D544-3AAB-4F72-B1BA-53F147D9F069}" destId="{2EA50C5E-C2A7-4B2C-9119-21E6B27B1A72}" srcOrd="0" destOrd="0" presId="urn:microsoft.com/office/officeart/2005/8/layout/orgChart1"/>
    <dgm:cxn modelId="{D05EF9FD-4585-4D57-B4FA-BF561C9C383E}" srcId="{1B2C8015-56F8-42BE-9885-51B06DBBF4BE}" destId="{DC884E8D-FFED-4EAD-9857-A83E8154C82A}" srcOrd="0" destOrd="0" parTransId="{0B4F8948-2B82-4E3F-A584-4D016F8E9818}" sibTransId="{BD789724-B3E1-4D53-AE10-ABD07AC5ED65}"/>
    <dgm:cxn modelId="{B53F5E2A-BE96-4785-8165-014616234E77}" type="presParOf" srcId="{411B3799-AF27-4F52-8AD8-8A54E026E171}" destId="{ACED617E-93D7-4197-9210-8B310D4AF373}" srcOrd="0" destOrd="0" presId="urn:microsoft.com/office/officeart/2005/8/layout/orgChart1"/>
    <dgm:cxn modelId="{5E15CB44-169D-4444-9E5A-9080EFBC383A}" type="presParOf" srcId="{ACED617E-93D7-4197-9210-8B310D4AF373}" destId="{4D666D3B-5919-4B84-B61E-F5955217A446}" srcOrd="0" destOrd="0" presId="urn:microsoft.com/office/officeart/2005/8/layout/orgChart1"/>
    <dgm:cxn modelId="{070F666C-1732-4B6A-A5FD-E00450C4342F}" type="presParOf" srcId="{4D666D3B-5919-4B84-B61E-F5955217A446}" destId="{1F179463-C120-42DB-BA65-BDF28DE50FB1}" srcOrd="0" destOrd="0" presId="urn:microsoft.com/office/officeart/2005/8/layout/orgChart1"/>
    <dgm:cxn modelId="{95855724-BA62-4063-BC63-0F3A470506A3}" type="presParOf" srcId="{4D666D3B-5919-4B84-B61E-F5955217A446}" destId="{EDF8ACC5-6D4B-472A-8B6E-C92CC41C6A32}" srcOrd="1" destOrd="0" presId="urn:microsoft.com/office/officeart/2005/8/layout/orgChart1"/>
    <dgm:cxn modelId="{50CB76D6-5731-4431-9B76-B34B6EDEFFE4}" type="presParOf" srcId="{ACED617E-93D7-4197-9210-8B310D4AF373}" destId="{E9DE0F5B-78FE-44FE-A3E8-F807B1455C3C}" srcOrd="1" destOrd="0" presId="urn:microsoft.com/office/officeart/2005/8/layout/orgChart1"/>
    <dgm:cxn modelId="{A73CB14C-CEC0-4E38-9A73-2C45B4D641C8}" type="presParOf" srcId="{E9DE0F5B-78FE-44FE-A3E8-F807B1455C3C}" destId="{8C297198-C2FC-46F5-8C4C-788C3768274A}" srcOrd="0" destOrd="0" presId="urn:microsoft.com/office/officeart/2005/8/layout/orgChart1"/>
    <dgm:cxn modelId="{D27CDBAD-299C-4316-AB26-0128B1ADE759}" type="presParOf" srcId="{E9DE0F5B-78FE-44FE-A3E8-F807B1455C3C}" destId="{162DA6B7-BA56-44E7-822C-FB47F5B8C32D}" srcOrd="1" destOrd="0" presId="urn:microsoft.com/office/officeart/2005/8/layout/orgChart1"/>
    <dgm:cxn modelId="{A3D40074-D7E0-4ECD-8BB8-C0F4DFB50ED1}" type="presParOf" srcId="{162DA6B7-BA56-44E7-822C-FB47F5B8C32D}" destId="{193C31C9-6C81-4DC7-8091-D1A8C13B8F59}" srcOrd="0" destOrd="0" presId="urn:microsoft.com/office/officeart/2005/8/layout/orgChart1"/>
    <dgm:cxn modelId="{B8747E70-6CDF-4F0C-870A-F25A58E15FF6}" type="presParOf" srcId="{193C31C9-6C81-4DC7-8091-D1A8C13B8F59}" destId="{8E17B8C5-76CC-41AB-AB67-DC24E375C118}" srcOrd="0" destOrd="0" presId="urn:microsoft.com/office/officeart/2005/8/layout/orgChart1"/>
    <dgm:cxn modelId="{26D36E75-6946-43B4-9EA1-EC99906B4C81}" type="presParOf" srcId="{193C31C9-6C81-4DC7-8091-D1A8C13B8F59}" destId="{0C101006-E424-43F1-A3B5-8128B0CDEF16}" srcOrd="1" destOrd="0" presId="urn:microsoft.com/office/officeart/2005/8/layout/orgChart1"/>
    <dgm:cxn modelId="{FA4E286D-30EF-44F6-9168-9B0912B93C3E}" type="presParOf" srcId="{162DA6B7-BA56-44E7-822C-FB47F5B8C32D}" destId="{D8F212E2-D38F-440E-8A86-77E372791DCC}" srcOrd="1" destOrd="0" presId="urn:microsoft.com/office/officeart/2005/8/layout/orgChart1"/>
    <dgm:cxn modelId="{7A8CA3E9-E6CF-4CA5-B141-E9C488FA4AD5}" type="presParOf" srcId="{162DA6B7-BA56-44E7-822C-FB47F5B8C32D}" destId="{A44DB58E-B134-413B-8395-EF021C468FAF}" srcOrd="2" destOrd="0" presId="urn:microsoft.com/office/officeart/2005/8/layout/orgChart1"/>
    <dgm:cxn modelId="{09286BC1-5916-41B2-A657-BFE0E006AC03}" type="presParOf" srcId="{E9DE0F5B-78FE-44FE-A3E8-F807B1455C3C}" destId="{123E5C45-A925-43BE-BD23-CEB234C14408}" srcOrd="2" destOrd="0" presId="urn:microsoft.com/office/officeart/2005/8/layout/orgChart1"/>
    <dgm:cxn modelId="{1D65A231-D7F8-4E96-9B86-98A352634F9D}" type="presParOf" srcId="{E9DE0F5B-78FE-44FE-A3E8-F807B1455C3C}" destId="{D7762D08-7317-4AFB-9CAE-57F082D7AD75}" srcOrd="3" destOrd="0" presId="urn:microsoft.com/office/officeart/2005/8/layout/orgChart1"/>
    <dgm:cxn modelId="{7A94718A-8B78-4E30-928F-7704C01B1274}" type="presParOf" srcId="{D7762D08-7317-4AFB-9CAE-57F082D7AD75}" destId="{2581D4B0-0BC5-4FD5-94D5-E34629E840D4}" srcOrd="0" destOrd="0" presId="urn:microsoft.com/office/officeart/2005/8/layout/orgChart1"/>
    <dgm:cxn modelId="{705B0038-F7F5-4940-8155-518F83DB7667}" type="presParOf" srcId="{2581D4B0-0BC5-4FD5-94D5-E34629E840D4}" destId="{FE1D4B55-9C06-467C-97C5-A6522E445EFD}" srcOrd="0" destOrd="0" presId="urn:microsoft.com/office/officeart/2005/8/layout/orgChart1"/>
    <dgm:cxn modelId="{C409743C-024B-4DDF-9D4B-9FC8C3520597}" type="presParOf" srcId="{2581D4B0-0BC5-4FD5-94D5-E34629E840D4}" destId="{274F976F-2D99-4623-BFFE-52B6999AEB70}" srcOrd="1" destOrd="0" presId="urn:microsoft.com/office/officeart/2005/8/layout/orgChart1"/>
    <dgm:cxn modelId="{70B43C44-DFF7-49C6-B39A-AF298DC0BA70}" type="presParOf" srcId="{D7762D08-7317-4AFB-9CAE-57F082D7AD75}" destId="{542907FE-DB79-4A14-959F-A1B6D308DD38}" srcOrd="1" destOrd="0" presId="urn:microsoft.com/office/officeart/2005/8/layout/orgChart1"/>
    <dgm:cxn modelId="{DD6D0BCD-426E-4BCA-A0ED-97370E067B7C}" type="presParOf" srcId="{542907FE-DB79-4A14-959F-A1B6D308DD38}" destId="{C75E29B7-7E74-4A75-90ED-12E7498E6105}" srcOrd="0" destOrd="0" presId="urn:microsoft.com/office/officeart/2005/8/layout/orgChart1"/>
    <dgm:cxn modelId="{16B51FBE-473B-4782-B834-E3ABAD631493}" type="presParOf" srcId="{542907FE-DB79-4A14-959F-A1B6D308DD38}" destId="{240304DC-F3A5-4583-8CA8-42E18BAA1552}" srcOrd="1" destOrd="0" presId="urn:microsoft.com/office/officeart/2005/8/layout/orgChart1"/>
    <dgm:cxn modelId="{1074E36C-22DE-431C-8672-CFF8B36AFBBA}" type="presParOf" srcId="{240304DC-F3A5-4583-8CA8-42E18BAA1552}" destId="{7197D386-82C8-497E-AAC8-4EC2DE64331D}" srcOrd="0" destOrd="0" presId="urn:microsoft.com/office/officeart/2005/8/layout/orgChart1"/>
    <dgm:cxn modelId="{EC22EF7F-22E5-4921-8DE1-4E4D73D829B4}" type="presParOf" srcId="{7197D386-82C8-497E-AAC8-4EC2DE64331D}" destId="{BFD605B6-8A15-4DE2-B8F7-CC4E9268E216}" srcOrd="0" destOrd="0" presId="urn:microsoft.com/office/officeart/2005/8/layout/orgChart1"/>
    <dgm:cxn modelId="{A934191B-4695-4097-BF84-00ADAFAFC048}" type="presParOf" srcId="{7197D386-82C8-497E-AAC8-4EC2DE64331D}" destId="{43AD3D40-0A69-464C-BCD3-3C2618CDA2A4}" srcOrd="1" destOrd="0" presId="urn:microsoft.com/office/officeart/2005/8/layout/orgChart1"/>
    <dgm:cxn modelId="{561C1D35-1CA5-4B60-BCEB-519ACE0FA214}" type="presParOf" srcId="{240304DC-F3A5-4583-8CA8-42E18BAA1552}" destId="{5B0CA2B1-513E-4A5F-A5C0-E769F21CD1E7}" srcOrd="1" destOrd="0" presId="urn:microsoft.com/office/officeart/2005/8/layout/orgChart1"/>
    <dgm:cxn modelId="{B60FB373-E306-4E81-84BC-D54365BC4054}" type="presParOf" srcId="{240304DC-F3A5-4583-8CA8-42E18BAA1552}" destId="{91F86AA7-3BFE-45CF-BD7D-FFB19EE94E4A}" srcOrd="2" destOrd="0" presId="urn:microsoft.com/office/officeart/2005/8/layout/orgChart1"/>
    <dgm:cxn modelId="{B1879B46-99F0-4C65-BBFF-6C52AD0D98EE}" type="presParOf" srcId="{542907FE-DB79-4A14-959F-A1B6D308DD38}" destId="{483EE070-191A-4087-9E13-D12D358C4E36}" srcOrd="2" destOrd="0" presId="urn:microsoft.com/office/officeart/2005/8/layout/orgChart1"/>
    <dgm:cxn modelId="{661C3E1C-B62D-4264-ACB1-A5402E9C6F2E}" type="presParOf" srcId="{542907FE-DB79-4A14-959F-A1B6D308DD38}" destId="{04B109CD-5CFF-42D8-928B-408C7E116C0C}" srcOrd="3" destOrd="0" presId="urn:microsoft.com/office/officeart/2005/8/layout/orgChart1"/>
    <dgm:cxn modelId="{3C5AAA10-8F02-4F42-9C50-52D89E3ADBA9}" type="presParOf" srcId="{04B109CD-5CFF-42D8-928B-408C7E116C0C}" destId="{95D721A3-A83B-4480-9928-2723A88B7F9A}" srcOrd="0" destOrd="0" presId="urn:microsoft.com/office/officeart/2005/8/layout/orgChart1"/>
    <dgm:cxn modelId="{BBB8AA57-4358-49A8-A6CE-AFA8361F7329}" type="presParOf" srcId="{95D721A3-A83B-4480-9928-2723A88B7F9A}" destId="{2EA50C5E-C2A7-4B2C-9119-21E6B27B1A72}" srcOrd="0" destOrd="0" presId="urn:microsoft.com/office/officeart/2005/8/layout/orgChart1"/>
    <dgm:cxn modelId="{D5826BBA-E48B-4EAB-AAF1-D0A3900D53EA}" type="presParOf" srcId="{95D721A3-A83B-4480-9928-2723A88B7F9A}" destId="{24873CAA-7C72-4B6C-AE7C-31E37E9FCE9C}" srcOrd="1" destOrd="0" presId="urn:microsoft.com/office/officeart/2005/8/layout/orgChart1"/>
    <dgm:cxn modelId="{8A10422F-14BE-4F8C-8914-9B0856DA53FE}" type="presParOf" srcId="{04B109CD-5CFF-42D8-928B-408C7E116C0C}" destId="{AA417900-9401-4EBB-A209-C6CA7DAE3324}" srcOrd="1" destOrd="0" presId="urn:microsoft.com/office/officeart/2005/8/layout/orgChart1"/>
    <dgm:cxn modelId="{DC51F2D4-8EFC-4068-BBFF-F3EA72A297AC}" type="presParOf" srcId="{04B109CD-5CFF-42D8-928B-408C7E116C0C}" destId="{12B2EA1C-D0AD-4A8C-9347-78DAF0737501}" srcOrd="2" destOrd="0" presId="urn:microsoft.com/office/officeart/2005/8/layout/orgChart1"/>
    <dgm:cxn modelId="{1A5A2E94-5AFD-4B42-AE7C-A93AE2CCCE93}" type="presParOf" srcId="{D7762D08-7317-4AFB-9CAE-57F082D7AD75}" destId="{A5188C45-C537-4224-82A0-FB8327400B9B}" srcOrd="2" destOrd="0" presId="urn:microsoft.com/office/officeart/2005/8/layout/orgChart1"/>
    <dgm:cxn modelId="{1150D633-06EE-4AB0-BD28-7299AC71E5D5}" type="presParOf" srcId="{E9DE0F5B-78FE-44FE-A3E8-F807B1455C3C}" destId="{68F66727-28A2-46C0-A3F0-74F909593A2D}" srcOrd="4" destOrd="0" presId="urn:microsoft.com/office/officeart/2005/8/layout/orgChart1"/>
    <dgm:cxn modelId="{66525A6C-9CA3-4EC8-B5B5-E4F1D1D81C05}" type="presParOf" srcId="{E9DE0F5B-78FE-44FE-A3E8-F807B1455C3C}" destId="{6FCD6F62-1648-4254-A65B-15D1423C5658}" srcOrd="5" destOrd="0" presId="urn:microsoft.com/office/officeart/2005/8/layout/orgChart1"/>
    <dgm:cxn modelId="{3F07D6F6-B7C0-449E-BD3A-8DC1755D5BC0}" type="presParOf" srcId="{6FCD6F62-1648-4254-A65B-15D1423C5658}" destId="{63E68462-DA8C-410D-BDFC-00C87654C3FF}" srcOrd="0" destOrd="0" presId="urn:microsoft.com/office/officeart/2005/8/layout/orgChart1"/>
    <dgm:cxn modelId="{D6889DF9-C499-4322-A6C0-AC4B7DC5E42B}" type="presParOf" srcId="{63E68462-DA8C-410D-BDFC-00C87654C3FF}" destId="{C7F7DC7B-B64D-4E7C-B4D2-6AD1CB48A4F8}" srcOrd="0" destOrd="0" presId="urn:microsoft.com/office/officeart/2005/8/layout/orgChart1"/>
    <dgm:cxn modelId="{04500478-E9C3-47E6-B761-AD3732757DCA}" type="presParOf" srcId="{63E68462-DA8C-410D-BDFC-00C87654C3FF}" destId="{9502FEDB-0E75-4691-9DB5-D540A6B69D8C}" srcOrd="1" destOrd="0" presId="urn:microsoft.com/office/officeart/2005/8/layout/orgChart1"/>
    <dgm:cxn modelId="{EB3F5AA5-C37A-4423-8C3A-27FC14D24343}" type="presParOf" srcId="{6FCD6F62-1648-4254-A65B-15D1423C5658}" destId="{756C4DCB-658F-446C-9AE3-B072CB5DEA43}" srcOrd="1" destOrd="0" presId="urn:microsoft.com/office/officeart/2005/8/layout/orgChart1"/>
    <dgm:cxn modelId="{9F977C02-8D3B-4AC8-A2EC-352589585F11}" type="presParOf" srcId="{6FCD6F62-1648-4254-A65B-15D1423C5658}" destId="{CFE817F2-F290-42A6-A32F-A6C4EFDDDB93}" srcOrd="2" destOrd="0" presId="urn:microsoft.com/office/officeart/2005/8/layout/orgChart1"/>
    <dgm:cxn modelId="{22B10FE1-48DE-4078-A9A2-726B4868E8CF}" type="presParOf" srcId="{ACED617E-93D7-4197-9210-8B310D4AF373}" destId="{0850E807-4BB1-4A2C-AA4C-9F6E370D3A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F8D9A-77DC-4CF3-8E68-4588482EDECB}" type="doc">
      <dgm:prSet loTypeId="urn:microsoft.com/office/officeart/2005/8/layout/radial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PT"/>
        </a:p>
      </dgm:t>
    </dgm:pt>
    <dgm:pt modelId="{0EACDC13-D063-463B-988E-6D5CD9551C8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 dirty="0"/>
            <a:t>Definição do Projeto</a:t>
          </a:r>
        </a:p>
      </dgm:t>
    </dgm:pt>
    <dgm:pt modelId="{FA0A07E0-8E7B-4A88-92D0-40228EEBD9FF}" type="parTrans" cxnId="{2069B0CE-4C98-46FB-B638-F3EC71020511}">
      <dgm:prSet/>
      <dgm:spPr/>
      <dgm:t>
        <a:bodyPr/>
        <a:lstStyle/>
        <a:p>
          <a:endParaRPr lang="pt-PT"/>
        </a:p>
      </dgm:t>
    </dgm:pt>
    <dgm:pt modelId="{FFB40E66-BE5B-4AE0-A715-95D3D06548A4}" type="sibTrans" cxnId="{2069B0CE-4C98-46FB-B638-F3EC71020511}">
      <dgm:prSet/>
      <dgm:spPr/>
      <dgm:t>
        <a:bodyPr/>
        <a:lstStyle/>
        <a:p>
          <a:endParaRPr lang="pt-PT"/>
        </a:p>
      </dgm:t>
    </dgm:pt>
    <dgm:pt modelId="{8D2A42DE-594E-4585-A165-861CFFE9320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/>
            <a:t>LOD 2</a:t>
          </a:r>
          <a:endParaRPr lang="pt-PT" dirty="0"/>
        </a:p>
      </dgm:t>
    </dgm:pt>
    <dgm:pt modelId="{115BC581-41D1-48CC-9FF4-FCDEE62A5ED4}" type="parTrans" cxnId="{E371459E-8ED1-4395-867A-17A299D22272}">
      <dgm:prSet/>
      <dgm:spPr/>
      <dgm:t>
        <a:bodyPr/>
        <a:lstStyle/>
        <a:p>
          <a:endParaRPr lang="pt-PT"/>
        </a:p>
      </dgm:t>
    </dgm:pt>
    <dgm:pt modelId="{39F8817D-D393-4A2F-81F3-B68D035BF993}" type="sibTrans" cxnId="{E371459E-8ED1-4395-867A-17A299D22272}">
      <dgm:prSet/>
      <dgm:spPr/>
      <dgm:t>
        <a:bodyPr/>
        <a:lstStyle/>
        <a:p>
          <a:endParaRPr lang="pt-PT"/>
        </a:p>
      </dgm:t>
    </dgm:pt>
    <dgm:pt modelId="{F71BC72B-5C40-4A4D-A945-DF15337A74D7}">
      <dgm:prSet/>
      <dgm:spPr/>
      <dgm:t>
        <a:bodyPr/>
        <a:lstStyle/>
        <a:p>
          <a:r>
            <a:rPr lang="pt-PT"/>
            <a:t>Apresentação e Exploração</a:t>
          </a:r>
          <a:endParaRPr lang="pt-PT" dirty="0"/>
        </a:p>
      </dgm:t>
    </dgm:pt>
    <dgm:pt modelId="{73182B93-6A2B-43FF-A206-59A627804A3D}" type="parTrans" cxnId="{8CFCE716-F792-45B8-A71E-D333283457D5}">
      <dgm:prSet/>
      <dgm:spPr/>
      <dgm:t>
        <a:bodyPr/>
        <a:lstStyle/>
        <a:p>
          <a:endParaRPr lang="pt-PT"/>
        </a:p>
      </dgm:t>
    </dgm:pt>
    <dgm:pt modelId="{FA486FCA-2042-4D5A-B2C5-CE79A88F13C9}" type="sibTrans" cxnId="{8CFCE716-F792-45B8-A71E-D333283457D5}">
      <dgm:prSet/>
      <dgm:spPr/>
      <dgm:t>
        <a:bodyPr/>
        <a:lstStyle/>
        <a:p>
          <a:endParaRPr lang="pt-PT"/>
        </a:p>
      </dgm:t>
    </dgm:pt>
    <dgm:pt modelId="{06366C12-6F69-4D8B-A6B5-D6FF156A206A}">
      <dgm:prSet/>
      <dgm:spPr/>
      <dgm:t>
        <a:bodyPr/>
        <a:lstStyle/>
        <a:p>
          <a:r>
            <a:rPr lang="pt-PT"/>
            <a:t>CityEngine</a:t>
          </a:r>
          <a:endParaRPr lang="pt-PT" dirty="0"/>
        </a:p>
      </dgm:t>
    </dgm:pt>
    <dgm:pt modelId="{8AD9FA3D-ADC8-4D89-8CA1-295AC131CC46}" type="parTrans" cxnId="{98AB343D-1784-45DC-8016-87E88F2FFDE3}">
      <dgm:prSet/>
      <dgm:spPr/>
      <dgm:t>
        <a:bodyPr/>
        <a:lstStyle/>
        <a:p>
          <a:endParaRPr lang="pt-PT"/>
        </a:p>
      </dgm:t>
    </dgm:pt>
    <dgm:pt modelId="{213C9A9A-4567-45A5-B17E-9527606ACBB3}" type="sibTrans" cxnId="{98AB343D-1784-45DC-8016-87E88F2FFDE3}">
      <dgm:prSet/>
      <dgm:spPr/>
      <dgm:t>
        <a:bodyPr/>
        <a:lstStyle/>
        <a:p>
          <a:endParaRPr lang="pt-PT"/>
        </a:p>
      </dgm:t>
    </dgm:pt>
    <dgm:pt modelId="{55E29306-2F62-45E7-ABC5-FE2F6AF82298}">
      <dgm:prSet/>
      <dgm:spPr/>
      <dgm:t>
        <a:bodyPr/>
        <a:lstStyle/>
        <a:p>
          <a:r>
            <a:rPr lang="pt-PT"/>
            <a:t>Dimensionalidade: Edifícios 2D</a:t>
          </a:r>
          <a:endParaRPr lang="pt-PT" dirty="0"/>
        </a:p>
      </dgm:t>
    </dgm:pt>
    <dgm:pt modelId="{58F4D00F-ED24-4608-A0AE-B14996AE4231}" type="parTrans" cxnId="{099031F2-B935-4EED-91D3-25C544774FDC}">
      <dgm:prSet/>
      <dgm:spPr/>
      <dgm:t>
        <a:bodyPr/>
        <a:lstStyle/>
        <a:p>
          <a:endParaRPr lang="pt-PT"/>
        </a:p>
      </dgm:t>
    </dgm:pt>
    <dgm:pt modelId="{D343F9A4-A608-49F9-A836-6CB381D4EB41}" type="sibTrans" cxnId="{099031F2-B935-4EED-91D3-25C544774FDC}">
      <dgm:prSet/>
      <dgm:spPr/>
      <dgm:t>
        <a:bodyPr/>
        <a:lstStyle/>
        <a:p>
          <a:endParaRPr lang="pt-PT"/>
        </a:p>
      </dgm:t>
    </dgm:pt>
    <dgm:pt modelId="{F3E2918A-99A5-473C-8325-481EC4107B19}">
      <dgm:prSet/>
      <dgm:spPr/>
      <dgm:t>
        <a:bodyPr/>
        <a:lstStyle/>
        <a:p>
          <a:r>
            <a:rPr lang="pt-PT"/>
            <a:t>Prazo: Final do Semestre</a:t>
          </a:r>
          <a:endParaRPr lang="pt-PT" dirty="0"/>
        </a:p>
      </dgm:t>
    </dgm:pt>
    <dgm:pt modelId="{87FA8476-A661-413E-A78A-72B697F2193B}" type="parTrans" cxnId="{9F561659-7FEA-4715-85F0-1AC6FF323F8B}">
      <dgm:prSet/>
      <dgm:spPr/>
      <dgm:t>
        <a:bodyPr/>
        <a:lstStyle/>
        <a:p>
          <a:endParaRPr lang="pt-PT"/>
        </a:p>
      </dgm:t>
    </dgm:pt>
    <dgm:pt modelId="{345350F1-8378-4CDE-B06C-0FCAB7EE286B}" type="sibTrans" cxnId="{9F561659-7FEA-4715-85F0-1AC6FF323F8B}">
      <dgm:prSet/>
      <dgm:spPr/>
      <dgm:t>
        <a:bodyPr/>
        <a:lstStyle/>
        <a:p>
          <a:endParaRPr lang="pt-PT"/>
        </a:p>
      </dgm:t>
    </dgm:pt>
    <dgm:pt modelId="{04A8D20D-4A1D-4493-B1F0-2C71D27EC139}" type="pres">
      <dgm:prSet presAssocID="{598F8D9A-77DC-4CF3-8E68-4588482EDEC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1C441FF-3405-4673-8EF9-8E44E9956193}" type="pres">
      <dgm:prSet presAssocID="{0EACDC13-D063-463B-988E-6D5CD9551C86}" presName="centerShape" presStyleLbl="node0" presStyleIdx="0" presStyleCnt="1"/>
      <dgm:spPr/>
    </dgm:pt>
    <dgm:pt modelId="{BC277E93-DDCC-48D6-91B2-C792361ACFBC}" type="pres">
      <dgm:prSet presAssocID="{115BC581-41D1-48CC-9FF4-FCDEE62A5ED4}" presName="parTrans" presStyleLbl="bgSibTrans2D1" presStyleIdx="0" presStyleCnt="5"/>
      <dgm:spPr/>
    </dgm:pt>
    <dgm:pt modelId="{211C4344-EC21-4CB1-BD83-6DD5796B860D}" type="pres">
      <dgm:prSet presAssocID="{8D2A42DE-594E-4585-A165-861CFFE93207}" presName="node" presStyleLbl="node1" presStyleIdx="0" presStyleCnt="5">
        <dgm:presLayoutVars>
          <dgm:bulletEnabled val="1"/>
        </dgm:presLayoutVars>
      </dgm:prSet>
      <dgm:spPr/>
    </dgm:pt>
    <dgm:pt modelId="{1D97E90C-527B-4E9C-8C5B-7D7B61532839}" type="pres">
      <dgm:prSet presAssocID="{73182B93-6A2B-43FF-A206-59A627804A3D}" presName="parTrans" presStyleLbl="bgSibTrans2D1" presStyleIdx="1" presStyleCnt="5"/>
      <dgm:spPr/>
    </dgm:pt>
    <dgm:pt modelId="{33A494CE-BA22-4BE4-97ED-4C7580AD805A}" type="pres">
      <dgm:prSet presAssocID="{F71BC72B-5C40-4A4D-A945-DF15337A74D7}" presName="node" presStyleLbl="node1" presStyleIdx="1" presStyleCnt="5">
        <dgm:presLayoutVars>
          <dgm:bulletEnabled val="1"/>
        </dgm:presLayoutVars>
      </dgm:prSet>
      <dgm:spPr/>
    </dgm:pt>
    <dgm:pt modelId="{38B184C1-0E06-4869-892D-6918DFFDF3E4}" type="pres">
      <dgm:prSet presAssocID="{8AD9FA3D-ADC8-4D89-8CA1-295AC131CC46}" presName="parTrans" presStyleLbl="bgSibTrans2D1" presStyleIdx="2" presStyleCnt="5"/>
      <dgm:spPr/>
    </dgm:pt>
    <dgm:pt modelId="{3AFECBFC-FA18-4170-BFB7-9A0928D0D55E}" type="pres">
      <dgm:prSet presAssocID="{06366C12-6F69-4D8B-A6B5-D6FF156A206A}" presName="node" presStyleLbl="node1" presStyleIdx="2" presStyleCnt="5">
        <dgm:presLayoutVars>
          <dgm:bulletEnabled val="1"/>
        </dgm:presLayoutVars>
      </dgm:prSet>
      <dgm:spPr/>
    </dgm:pt>
    <dgm:pt modelId="{F0E82219-27A2-47F6-8632-409C1EE1BA5C}" type="pres">
      <dgm:prSet presAssocID="{58F4D00F-ED24-4608-A0AE-B14996AE4231}" presName="parTrans" presStyleLbl="bgSibTrans2D1" presStyleIdx="3" presStyleCnt="5"/>
      <dgm:spPr/>
    </dgm:pt>
    <dgm:pt modelId="{CF16A52F-2526-44A4-A7BF-146A94106293}" type="pres">
      <dgm:prSet presAssocID="{55E29306-2F62-45E7-ABC5-FE2F6AF82298}" presName="node" presStyleLbl="node1" presStyleIdx="3" presStyleCnt="5">
        <dgm:presLayoutVars>
          <dgm:bulletEnabled val="1"/>
        </dgm:presLayoutVars>
      </dgm:prSet>
      <dgm:spPr/>
    </dgm:pt>
    <dgm:pt modelId="{D8E5E24E-744E-475B-8529-B8C8E775B845}" type="pres">
      <dgm:prSet presAssocID="{87FA8476-A661-413E-A78A-72B697F2193B}" presName="parTrans" presStyleLbl="bgSibTrans2D1" presStyleIdx="4" presStyleCnt="5"/>
      <dgm:spPr/>
    </dgm:pt>
    <dgm:pt modelId="{530622BD-30B0-47A1-944A-021C4DFF4FC2}" type="pres">
      <dgm:prSet presAssocID="{F3E2918A-99A5-473C-8325-481EC4107B19}" presName="node" presStyleLbl="node1" presStyleIdx="4" presStyleCnt="5">
        <dgm:presLayoutVars>
          <dgm:bulletEnabled val="1"/>
        </dgm:presLayoutVars>
      </dgm:prSet>
      <dgm:spPr/>
    </dgm:pt>
  </dgm:ptLst>
  <dgm:cxnLst>
    <dgm:cxn modelId="{8CFCE716-F792-45B8-A71E-D333283457D5}" srcId="{0EACDC13-D063-463B-988E-6D5CD9551C86}" destId="{F71BC72B-5C40-4A4D-A945-DF15337A74D7}" srcOrd="1" destOrd="0" parTransId="{73182B93-6A2B-43FF-A206-59A627804A3D}" sibTransId="{FA486FCA-2042-4D5A-B2C5-CE79A88F13C9}"/>
    <dgm:cxn modelId="{C2153020-1D7E-4F16-80DA-A8674EEE7FB3}" type="presOf" srcId="{115BC581-41D1-48CC-9FF4-FCDEE62A5ED4}" destId="{BC277E93-DDCC-48D6-91B2-C792361ACFBC}" srcOrd="0" destOrd="0" presId="urn:microsoft.com/office/officeart/2005/8/layout/radial4"/>
    <dgm:cxn modelId="{C3760729-CDAA-4DE3-8BE5-CADA56352B24}" type="presOf" srcId="{8D2A42DE-594E-4585-A165-861CFFE93207}" destId="{211C4344-EC21-4CB1-BD83-6DD5796B860D}" srcOrd="0" destOrd="0" presId="urn:microsoft.com/office/officeart/2005/8/layout/radial4"/>
    <dgm:cxn modelId="{98AB343D-1784-45DC-8016-87E88F2FFDE3}" srcId="{0EACDC13-D063-463B-988E-6D5CD9551C86}" destId="{06366C12-6F69-4D8B-A6B5-D6FF156A206A}" srcOrd="2" destOrd="0" parTransId="{8AD9FA3D-ADC8-4D89-8CA1-295AC131CC46}" sibTransId="{213C9A9A-4567-45A5-B17E-9527606ACBB3}"/>
    <dgm:cxn modelId="{3FB5695E-A099-48F0-9F00-C46D0D9D05A3}" type="presOf" srcId="{8AD9FA3D-ADC8-4D89-8CA1-295AC131CC46}" destId="{38B184C1-0E06-4869-892D-6918DFFDF3E4}" srcOrd="0" destOrd="0" presId="urn:microsoft.com/office/officeart/2005/8/layout/radial4"/>
    <dgm:cxn modelId="{BF929C63-A866-4D99-859E-6ABC8A737DBA}" type="presOf" srcId="{55E29306-2F62-45E7-ABC5-FE2F6AF82298}" destId="{CF16A52F-2526-44A4-A7BF-146A94106293}" srcOrd="0" destOrd="0" presId="urn:microsoft.com/office/officeart/2005/8/layout/radial4"/>
    <dgm:cxn modelId="{74E2C465-4B13-4CBF-B828-9DD04B65313F}" type="presOf" srcId="{58F4D00F-ED24-4608-A0AE-B14996AE4231}" destId="{F0E82219-27A2-47F6-8632-409C1EE1BA5C}" srcOrd="0" destOrd="0" presId="urn:microsoft.com/office/officeart/2005/8/layout/radial4"/>
    <dgm:cxn modelId="{9F561659-7FEA-4715-85F0-1AC6FF323F8B}" srcId="{0EACDC13-D063-463B-988E-6D5CD9551C86}" destId="{F3E2918A-99A5-473C-8325-481EC4107B19}" srcOrd="4" destOrd="0" parTransId="{87FA8476-A661-413E-A78A-72B697F2193B}" sibTransId="{345350F1-8378-4CDE-B06C-0FCAB7EE286B}"/>
    <dgm:cxn modelId="{5F878979-5083-4F8E-9A63-E4FAF2E43449}" type="presOf" srcId="{06366C12-6F69-4D8B-A6B5-D6FF156A206A}" destId="{3AFECBFC-FA18-4170-BFB7-9A0928D0D55E}" srcOrd="0" destOrd="0" presId="urn:microsoft.com/office/officeart/2005/8/layout/radial4"/>
    <dgm:cxn modelId="{2D0AFD8D-A6A2-44F6-8BD6-6B677F4728F1}" type="presOf" srcId="{73182B93-6A2B-43FF-A206-59A627804A3D}" destId="{1D97E90C-527B-4E9C-8C5B-7D7B61532839}" srcOrd="0" destOrd="0" presId="urn:microsoft.com/office/officeart/2005/8/layout/radial4"/>
    <dgm:cxn modelId="{E371459E-8ED1-4395-867A-17A299D22272}" srcId="{0EACDC13-D063-463B-988E-6D5CD9551C86}" destId="{8D2A42DE-594E-4585-A165-861CFFE93207}" srcOrd="0" destOrd="0" parTransId="{115BC581-41D1-48CC-9FF4-FCDEE62A5ED4}" sibTransId="{39F8817D-D393-4A2F-81F3-B68D035BF993}"/>
    <dgm:cxn modelId="{3DB100A1-4D47-4CC8-ACBD-E477DEBFD377}" type="presOf" srcId="{F3E2918A-99A5-473C-8325-481EC4107B19}" destId="{530622BD-30B0-47A1-944A-021C4DFF4FC2}" srcOrd="0" destOrd="0" presId="urn:microsoft.com/office/officeart/2005/8/layout/radial4"/>
    <dgm:cxn modelId="{AB6F08C1-2C85-4E6B-99A1-049D53A7D33A}" type="presOf" srcId="{87FA8476-A661-413E-A78A-72B697F2193B}" destId="{D8E5E24E-744E-475B-8529-B8C8E775B845}" srcOrd="0" destOrd="0" presId="urn:microsoft.com/office/officeart/2005/8/layout/radial4"/>
    <dgm:cxn modelId="{E3E659C6-5DF7-4F01-9A39-03CAF176DC80}" type="presOf" srcId="{598F8D9A-77DC-4CF3-8E68-4588482EDECB}" destId="{04A8D20D-4A1D-4493-B1F0-2C71D27EC139}" srcOrd="0" destOrd="0" presId="urn:microsoft.com/office/officeart/2005/8/layout/radial4"/>
    <dgm:cxn modelId="{2069B0CE-4C98-46FB-B638-F3EC71020511}" srcId="{598F8D9A-77DC-4CF3-8E68-4588482EDECB}" destId="{0EACDC13-D063-463B-988E-6D5CD9551C86}" srcOrd="0" destOrd="0" parTransId="{FA0A07E0-8E7B-4A88-92D0-40228EEBD9FF}" sibTransId="{FFB40E66-BE5B-4AE0-A715-95D3D06548A4}"/>
    <dgm:cxn modelId="{099031F2-B935-4EED-91D3-25C544774FDC}" srcId="{0EACDC13-D063-463B-988E-6D5CD9551C86}" destId="{55E29306-2F62-45E7-ABC5-FE2F6AF82298}" srcOrd="3" destOrd="0" parTransId="{58F4D00F-ED24-4608-A0AE-B14996AE4231}" sibTransId="{D343F9A4-A608-49F9-A836-6CB381D4EB41}"/>
    <dgm:cxn modelId="{43819CF8-26BD-4A98-9E34-D01C55FA3F63}" type="presOf" srcId="{F71BC72B-5C40-4A4D-A945-DF15337A74D7}" destId="{33A494CE-BA22-4BE4-97ED-4C7580AD805A}" srcOrd="0" destOrd="0" presId="urn:microsoft.com/office/officeart/2005/8/layout/radial4"/>
    <dgm:cxn modelId="{A7146FFE-A909-45C7-9E03-082598B4E95E}" type="presOf" srcId="{0EACDC13-D063-463B-988E-6D5CD9551C86}" destId="{81C441FF-3405-4673-8EF9-8E44E9956193}" srcOrd="0" destOrd="0" presId="urn:microsoft.com/office/officeart/2005/8/layout/radial4"/>
    <dgm:cxn modelId="{63F286E6-3311-4C55-9BD8-42772EC955C2}" type="presParOf" srcId="{04A8D20D-4A1D-4493-B1F0-2C71D27EC139}" destId="{81C441FF-3405-4673-8EF9-8E44E9956193}" srcOrd="0" destOrd="0" presId="urn:microsoft.com/office/officeart/2005/8/layout/radial4"/>
    <dgm:cxn modelId="{D9C63FD1-B7CA-4736-A061-FFCA2B76BF1A}" type="presParOf" srcId="{04A8D20D-4A1D-4493-B1F0-2C71D27EC139}" destId="{BC277E93-DDCC-48D6-91B2-C792361ACFBC}" srcOrd="1" destOrd="0" presId="urn:microsoft.com/office/officeart/2005/8/layout/radial4"/>
    <dgm:cxn modelId="{4D76E602-1FF4-4668-BA1C-7C817E6FB165}" type="presParOf" srcId="{04A8D20D-4A1D-4493-B1F0-2C71D27EC139}" destId="{211C4344-EC21-4CB1-BD83-6DD5796B860D}" srcOrd="2" destOrd="0" presId="urn:microsoft.com/office/officeart/2005/8/layout/radial4"/>
    <dgm:cxn modelId="{7A2174BE-3126-4BCB-BF95-AA210159C51A}" type="presParOf" srcId="{04A8D20D-4A1D-4493-B1F0-2C71D27EC139}" destId="{1D97E90C-527B-4E9C-8C5B-7D7B61532839}" srcOrd="3" destOrd="0" presId="urn:microsoft.com/office/officeart/2005/8/layout/radial4"/>
    <dgm:cxn modelId="{50194976-5B36-47CD-BD73-E9EE0DDD0AA3}" type="presParOf" srcId="{04A8D20D-4A1D-4493-B1F0-2C71D27EC139}" destId="{33A494CE-BA22-4BE4-97ED-4C7580AD805A}" srcOrd="4" destOrd="0" presId="urn:microsoft.com/office/officeart/2005/8/layout/radial4"/>
    <dgm:cxn modelId="{2F98564E-71FF-4502-9BA4-CA4AACFC71F6}" type="presParOf" srcId="{04A8D20D-4A1D-4493-B1F0-2C71D27EC139}" destId="{38B184C1-0E06-4869-892D-6918DFFDF3E4}" srcOrd="5" destOrd="0" presId="urn:microsoft.com/office/officeart/2005/8/layout/radial4"/>
    <dgm:cxn modelId="{50BDBB8A-AA69-4B15-804A-13E015AAC336}" type="presParOf" srcId="{04A8D20D-4A1D-4493-B1F0-2C71D27EC139}" destId="{3AFECBFC-FA18-4170-BFB7-9A0928D0D55E}" srcOrd="6" destOrd="0" presId="urn:microsoft.com/office/officeart/2005/8/layout/radial4"/>
    <dgm:cxn modelId="{D6EC6D1E-C847-4A52-A0C8-E1D8DC7E8A54}" type="presParOf" srcId="{04A8D20D-4A1D-4493-B1F0-2C71D27EC139}" destId="{F0E82219-27A2-47F6-8632-409C1EE1BA5C}" srcOrd="7" destOrd="0" presId="urn:microsoft.com/office/officeart/2005/8/layout/radial4"/>
    <dgm:cxn modelId="{99FB4528-4B61-4C97-B292-8B21773B8F53}" type="presParOf" srcId="{04A8D20D-4A1D-4493-B1F0-2C71D27EC139}" destId="{CF16A52F-2526-44A4-A7BF-146A94106293}" srcOrd="8" destOrd="0" presId="urn:microsoft.com/office/officeart/2005/8/layout/radial4"/>
    <dgm:cxn modelId="{C0473E61-DBBD-4F4E-AB6E-B019774F4508}" type="presParOf" srcId="{04A8D20D-4A1D-4493-B1F0-2C71D27EC139}" destId="{D8E5E24E-744E-475B-8529-B8C8E775B845}" srcOrd="9" destOrd="0" presId="urn:microsoft.com/office/officeart/2005/8/layout/radial4"/>
    <dgm:cxn modelId="{78888B53-A6B8-46FF-BD1F-0A71B4023D5F}" type="presParOf" srcId="{04A8D20D-4A1D-4493-B1F0-2C71D27EC139}" destId="{530622BD-30B0-47A1-944A-021C4DFF4FC2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69F133-3F11-4FF1-85DE-970B73214925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255319E-6872-40AB-B41C-5F1AF8DF32ED}">
      <dgm:prSet phldrT="[Text]"/>
      <dgm:spPr/>
      <dgm:t>
        <a:bodyPr/>
        <a:lstStyle/>
        <a:p>
          <a:r>
            <a:rPr lang="pt-PT" b="1" noProof="0" dirty="0"/>
            <a:t>Terreno</a:t>
          </a:r>
        </a:p>
      </dgm:t>
    </dgm:pt>
    <dgm:pt modelId="{678C85B4-D5EF-4639-9CC3-85B2A714DE84}" type="parTrans" cxnId="{82713284-8255-422D-A4E2-EA0ACCD5A2C7}">
      <dgm:prSet/>
      <dgm:spPr/>
      <dgm:t>
        <a:bodyPr/>
        <a:lstStyle/>
        <a:p>
          <a:endParaRPr lang="pt-PT" b="1" noProof="0" dirty="0"/>
        </a:p>
      </dgm:t>
    </dgm:pt>
    <dgm:pt modelId="{99455A78-844A-4A4A-861E-398E1F632633}" type="sibTrans" cxnId="{82713284-8255-422D-A4E2-EA0ACCD5A2C7}">
      <dgm:prSet/>
      <dgm:spPr/>
      <dgm:t>
        <a:bodyPr/>
        <a:lstStyle/>
        <a:p>
          <a:endParaRPr lang="pt-PT" b="1" noProof="0" dirty="0"/>
        </a:p>
      </dgm:t>
    </dgm:pt>
    <dgm:pt modelId="{C8E8C03B-CB31-4F75-A040-1714068FBCB4}">
      <dgm:prSet phldrT="[Text]"/>
      <dgm:spPr/>
      <dgm:t>
        <a:bodyPr/>
        <a:lstStyle/>
        <a:p>
          <a:r>
            <a:rPr lang="pt-PT" b="1" noProof="0" dirty="0"/>
            <a:t>Hidrografia</a:t>
          </a:r>
        </a:p>
      </dgm:t>
    </dgm:pt>
    <dgm:pt modelId="{9D51A210-CB4D-413A-9984-C36AAA3F4028}" type="parTrans" cxnId="{212EB3AA-A05D-488A-B280-5B58D364EBD6}">
      <dgm:prSet/>
      <dgm:spPr/>
      <dgm:t>
        <a:bodyPr/>
        <a:lstStyle/>
        <a:p>
          <a:endParaRPr lang="pt-PT" b="1" noProof="0" dirty="0"/>
        </a:p>
      </dgm:t>
    </dgm:pt>
    <dgm:pt modelId="{22413BCD-9605-45DB-AECC-AB0769A07416}" type="sibTrans" cxnId="{212EB3AA-A05D-488A-B280-5B58D364EBD6}">
      <dgm:prSet/>
      <dgm:spPr/>
      <dgm:t>
        <a:bodyPr/>
        <a:lstStyle/>
        <a:p>
          <a:endParaRPr lang="pt-PT" b="1" noProof="0" dirty="0"/>
        </a:p>
      </dgm:t>
    </dgm:pt>
    <dgm:pt modelId="{984689FB-159E-4A5A-BF78-89AF07B00C3F}">
      <dgm:prSet phldrT="[Text]"/>
      <dgm:spPr/>
      <dgm:t>
        <a:bodyPr/>
        <a:lstStyle/>
        <a:p>
          <a:r>
            <a:rPr lang="pt-PT" b="1" noProof="0" dirty="0"/>
            <a:t>Vias</a:t>
          </a:r>
        </a:p>
      </dgm:t>
    </dgm:pt>
    <dgm:pt modelId="{E1BBA6EB-9CC8-422D-B70F-59FE38603D66}" type="parTrans" cxnId="{C1F55F6E-CB66-484D-9C5D-4CC5B7510440}">
      <dgm:prSet/>
      <dgm:spPr/>
      <dgm:t>
        <a:bodyPr/>
        <a:lstStyle/>
        <a:p>
          <a:endParaRPr lang="pt-PT" b="1" noProof="0" dirty="0"/>
        </a:p>
      </dgm:t>
    </dgm:pt>
    <dgm:pt modelId="{0AE82418-5340-4D88-9687-7D66E5D82616}" type="sibTrans" cxnId="{C1F55F6E-CB66-484D-9C5D-4CC5B7510440}">
      <dgm:prSet/>
      <dgm:spPr/>
      <dgm:t>
        <a:bodyPr/>
        <a:lstStyle/>
        <a:p>
          <a:endParaRPr lang="pt-PT" b="1" noProof="0" dirty="0"/>
        </a:p>
      </dgm:t>
    </dgm:pt>
    <dgm:pt modelId="{2D73B8E3-7008-4C33-926D-C75C61172BD4}">
      <dgm:prSet phldrT="[Text]"/>
      <dgm:spPr/>
      <dgm:t>
        <a:bodyPr/>
        <a:lstStyle/>
        <a:p>
          <a:r>
            <a:rPr lang="pt-PT" b="1" noProof="0" dirty="0"/>
            <a:t>Edifícios</a:t>
          </a:r>
        </a:p>
      </dgm:t>
    </dgm:pt>
    <dgm:pt modelId="{D4219867-47C9-48A1-B138-200E691BD931}" type="parTrans" cxnId="{EF3DBECD-FA60-484F-ABD5-1D2FAD5C2447}">
      <dgm:prSet/>
      <dgm:spPr/>
      <dgm:t>
        <a:bodyPr/>
        <a:lstStyle/>
        <a:p>
          <a:endParaRPr lang="pt-PT" b="1" noProof="0" dirty="0"/>
        </a:p>
      </dgm:t>
    </dgm:pt>
    <dgm:pt modelId="{AB65AB87-994C-415E-9DA4-691E89585E74}" type="sibTrans" cxnId="{EF3DBECD-FA60-484F-ABD5-1D2FAD5C2447}">
      <dgm:prSet/>
      <dgm:spPr/>
      <dgm:t>
        <a:bodyPr/>
        <a:lstStyle/>
        <a:p>
          <a:endParaRPr lang="pt-PT" b="1" noProof="0" dirty="0"/>
        </a:p>
      </dgm:t>
    </dgm:pt>
    <dgm:pt modelId="{9B3ED7A1-A7C2-4205-BE55-8C87C23F218C}">
      <dgm:prSet phldrT="[Text]"/>
      <dgm:spPr/>
      <dgm:t>
        <a:bodyPr/>
        <a:lstStyle/>
        <a:p>
          <a:r>
            <a:rPr lang="pt-PT" b="1" noProof="0" dirty="0"/>
            <a:t>Monumentos</a:t>
          </a:r>
        </a:p>
      </dgm:t>
    </dgm:pt>
    <dgm:pt modelId="{08FFB504-E82D-4F9D-A3A0-B0FE92AFD2C6}" type="parTrans" cxnId="{8B162A21-90B6-40A0-89FD-4517C397D804}">
      <dgm:prSet/>
      <dgm:spPr/>
      <dgm:t>
        <a:bodyPr/>
        <a:lstStyle/>
        <a:p>
          <a:endParaRPr lang="pt-PT" b="1" noProof="0" dirty="0"/>
        </a:p>
      </dgm:t>
    </dgm:pt>
    <dgm:pt modelId="{DB52CEBC-27B2-4A22-B1FC-71467AFC643A}" type="sibTrans" cxnId="{8B162A21-90B6-40A0-89FD-4517C397D804}">
      <dgm:prSet/>
      <dgm:spPr/>
      <dgm:t>
        <a:bodyPr/>
        <a:lstStyle/>
        <a:p>
          <a:endParaRPr lang="pt-PT" b="1" noProof="0" dirty="0"/>
        </a:p>
      </dgm:t>
    </dgm:pt>
    <dgm:pt modelId="{F690BD79-7056-419C-A05B-FCD89A88417B}">
      <dgm:prSet phldrT="[Text]"/>
      <dgm:spPr/>
      <dgm:t>
        <a:bodyPr/>
        <a:lstStyle/>
        <a:p>
          <a:r>
            <a:rPr lang="pt-PT" b="1" noProof="0" dirty="0"/>
            <a:t>Equipamento Urbano</a:t>
          </a:r>
        </a:p>
      </dgm:t>
    </dgm:pt>
    <dgm:pt modelId="{FECB5CFA-A49A-4A7C-8BC1-30075E9CB0C6}" type="parTrans" cxnId="{3FF34146-E0A8-4B0C-BA35-21D20535C13D}">
      <dgm:prSet/>
      <dgm:spPr/>
      <dgm:t>
        <a:bodyPr/>
        <a:lstStyle/>
        <a:p>
          <a:endParaRPr lang="pt-PT" b="1" noProof="0" dirty="0"/>
        </a:p>
      </dgm:t>
    </dgm:pt>
    <dgm:pt modelId="{07830EF8-E3E0-4779-9749-45C6E80A5DC1}" type="sibTrans" cxnId="{3FF34146-E0A8-4B0C-BA35-21D20535C13D}">
      <dgm:prSet/>
      <dgm:spPr/>
      <dgm:t>
        <a:bodyPr/>
        <a:lstStyle/>
        <a:p>
          <a:endParaRPr lang="pt-PT" b="1" noProof="0" dirty="0"/>
        </a:p>
      </dgm:t>
    </dgm:pt>
    <dgm:pt modelId="{5EF9819E-4C89-482D-BAFD-570EB2AB6479}">
      <dgm:prSet phldrT="[Text]"/>
      <dgm:spPr/>
      <dgm:t>
        <a:bodyPr/>
        <a:lstStyle/>
        <a:p>
          <a:r>
            <a:rPr lang="pt-PT" b="1" noProof="0" dirty="0"/>
            <a:t>Vegetação</a:t>
          </a:r>
        </a:p>
      </dgm:t>
    </dgm:pt>
    <dgm:pt modelId="{5BBFADCD-E34F-4520-8ADC-C143DEC7E245}" type="parTrans" cxnId="{EDC667E7-67D8-4C21-AE77-6E5875A676A6}">
      <dgm:prSet/>
      <dgm:spPr/>
      <dgm:t>
        <a:bodyPr/>
        <a:lstStyle/>
        <a:p>
          <a:endParaRPr lang="pt-PT" b="1" noProof="0" dirty="0"/>
        </a:p>
      </dgm:t>
    </dgm:pt>
    <dgm:pt modelId="{0E524B61-616E-4CE3-8208-218DCCB018FC}" type="sibTrans" cxnId="{EDC667E7-67D8-4C21-AE77-6E5875A676A6}">
      <dgm:prSet/>
      <dgm:spPr/>
      <dgm:t>
        <a:bodyPr/>
        <a:lstStyle/>
        <a:p>
          <a:endParaRPr lang="pt-PT" b="1" noProof="0" dirty="0"/>
        </a:p>
      </dgm:t>
    </dgm:pt>
    <dgm:pt modelId="{EC7A52C2-CCB1-497E-828C-C6F04D2D3195}" type="pres">
      <dgm:prSet presAssocID="{5F69F133-3F11-4FF1-85DE-970B73214925}" presName="diagram" presStyleCnt="0">
        <dgm:presLayoutVars>
          <dgm:dir/>
          <dgm:resizeHandles val="exact"/>
        </dgm:presLayoutVars>
      </dgm:prSet>
      <dgm:spPr/>
    </dgm:pt>
    <dgm:pt modelId="{1E14FCE5-5A2B-4953-A2A5-286284F9145D}" type="pres">
      <dgm:prSet presAssocID="{6255319E-6872-40AB-B41C-5F1AF8DF32ED}" presName="node" presStyleLbl="node1" presStyleIdx="0" presStyleCnt="7">
        <dgm:presLayoutVars>
          <dgm:bulletEnabled val="1"/>
        </dgm:presLayoutVars>
      </dgm:prSet>
      <dgm:spPr/>
    </dgm:pt>
    <dgm:pt modelId="{459B5951-A332-4683-9352-9750800B5369}" type="pres">
      <dgm:prSet presAssocID="{99455A78-844A-4A4A-861E-398E1F632633}" presName="sibTrans" presStyleLbl="sibTrans2D1" presStyleIdx="0" presStyleCnt="6"/>
      <dgm:spPr/>
    </dgm:pt>
    <dgm:pt modelId="{88D6113C-75CF-4F21-9F12-F35EE9623F4C}" type="pres">
      <dgm:prSet presAssocID="{99455A78-844A-4A4A-861E-398E1F632633}" presName="connectorText" presStyleLbl="sibTrans2D1" presStyleIdx="0" presStyleCnt="6"/>
      <dgm:spPr/>
    </dgm:pt>
    <dgm:pt modelId="{F842B2D7-CA15-45B4-ABF6-001E74DAF9A9}" type="pres">
      <dgm:prSet presAssocID="{C8E8C03B-CB31-4F75-A040-1714068FBCB4}" presName="node" presStyleLbl="node1" presStyleIdx="1" presStyleCnt="7">
        <dgm:presLayoutVars>
          <dgm:bulletEnabled val="1"/>
        </dgm:presLayoutVars>
      </dgm:prSet>
      <dgm:spPr/>
    </dgm:pt>
    <dgm:pt modelId="{AC33E018-23FE-41F1-B7BE-0BDF184D10A8}" type="pres">
      <dgm:prSet presAssocID="{22413BCD-9605-45DB-AECC-AB0769A07416}" presName="sibTrans" presStyleLbl="sibTrans2D1" presStyleIdx="1" presStyleCnt="6"/>
      <dgm:spPr/>
    </dgm:pt>
    <dgm:pt modelId="{66F94F81-2FEE-46D7-851D-00561B9B772A}" type="pres">
      <dgm:prSet presAssocID="{22413BCD-9605-45DB-AECC-AB0769A07416}" presName="connectorText" presStyleLbl="sibTrans2D1" presStyleIdx="1" presStyleCnt="6"/>
      <dgm:spPr/>
    </dgm:pt>
    <dgm:pt modelId="{CE6078A6-4246-4E12-B13C-DD89BDC62F7F}" type="pres">
      <dgm:prSet presAssocID="{984689FB-159E-4A5A-BF78-89AF07B00C3F}" presName="node" presStyleLbl="node1" presStyleIdx="2" presStyleCnt="7">
        <dgm:presLayoutVars>
          <dgm:bulletEnabled val="1"/>
        </dgm:presLayoutVars>
      </dgm:prSet>
      <dgm:spPr/>
    </dgm:pt>
    <dgm:pt modelId="{04BFA256-B150-4F58-9025-3DDC69F22986}" type="pres">
      <dgm:prSet presAssocID="{0AE82418-5340-4D88-9687-7D66E5D82616}" presName="sibTrans" presStyleLbl="sibTrans2D1" presStyleIdx="2" presStyleCnt="6"/>
      <dgm:spPr/>
    </dgm:pt>
    <dgm:pt modelId="{5CDBAA6E-B07E-4BAE-A24E-D7CF2C6AD8EB}" type="pres">
      <dgm:prSet presAssocID="{0AE82418-5340-4D88-9687-7D66E5D82616}" presName="connectorText" presStyleLbl="sibTrans2D1" presStyleIdx="2" presStyleCnt="6"/>
      <dgm:spPr/>
    </dgm:pt>
    <dgm:pt modelId="{AED6484E-C27B-4F81-BA2D-01A228DE339A}" type="pres">
      <dgm:prSet presAssocID="{2D73B8E3-7008-4C33-926D-C75C61172BD4}" presName="node" presStyleLbl="node1" presStyleIdx="3" presStyleCnt="7">
        <dgm:presLayoutVars>
          <dgm:bulletEnabled val="1"/>
        </dgm:presLayoutVars>
      </dgm:prSet>
      <dgm:spPr/>
    </dgm:pt>
    <dgm:pt modelId="{6BDBB881-D875-4C9A-9B5B-9D772D1829D2}" type="pres">
      <dgm:prSet presAssocID="{AB65AB87-994C-415E-9DA4-691E89585E74}" presName="sibTrans" presStyleLbl="sibTrans2D1" presStyleIdx="3" presStyleCnt="6"/>
      <dgm:spPr/>
    </dgm:pt>
    <dgm:pt modelId="{92B42E78-F18F-4AD3-835C-6F813526C14B}" type="pres">
      <dgm:prSet presAssocID="{AB65AB87-994C-415E-9DA4-691E89585E74}" presName="connectorText" presStyleLbl="sibTrans2D1" presStyleIdx="3" presStyleCnt="6"/>
      <dgm:spPr/>
    </dgm:pt>
    <dgm:pt modelId="{611D91C0-B996-456C-AEC9-51F31352BC60}" type="pres">
      <dgm:prSet presAssocID="{9B3ED7A1-A7C2-4205-BE55-8C87C23F218C}" presName="node" presStyleLbl="node1" presStyleIdx="4" presStyleCnt="7">
        <dgm:presLayoutVars>
          <dgm:bulletEnabled val="1"/>
        </dgm:presLayoutVars>
      </dgm:prSet>
      <dgm:spPr/>
    </dgm:pt>
    <dgm:pt modelId="{51B6C184-97FC-4C3D-B61E-1366B8F8383B}" type="pres">
      <dgm:prSet presAssocID="{DB52CEBC-27B2-4A22-B1FC-71467AFC643A}" presName="sibTrans" presStyleLbl="sibTrans2D1" presStyleIdx="4" presStyleCnt="6"/>
      <dgm:spPr/>
    </dgm:pt>
    <dgm:pt modelId="{A0C2A0A9-C274-438F-8173-3383300CA089}" type="pres">
      <dgm:prSet presAssocID="{DB52CEBC-27B2-4A22-B1FC-71467AFC643A}" presName="connectorText" presStyleLbl="sibTrans2D1" presStyleIdx="4" presStyleCnt="6"/>
      <dgm:spPr/>
    </dgm:pt>
    <dgm:pt modelId="{B78152F4-8D1B-40F7-9F1B-DA76447F7267}" type="pres">
      <dgm:prSet presAssocID="{F690BD79-7056-419C-A05B-FCD89A88417B}" presName="node" presStyleLbl="node1" presStyleIdx="5" presStyleCnt="7">
        <dgm:presLayoutVars>
          <dgm:bulletEnabled val="1"/>
        </dgm:presLayoutVars>
      </dgm:prSet>
      <dgm:spPr/>
    </dgm:pt>
    <dgm:pt modelId="{43CDA8F6-21D9-44C8-8217-D1C4B7E81E9F}" type="pres">
      <dgm:prSet presAssocID="{07830EF8-E3E0-4779-9749-45C6E80A5DC1}" presName="sibTrans" presStyleLbl="sibTrans2D1" presStyleIdx="5" presStyleCnt="6"/>
      <dgm:spPr/>
    </dgm:pt>
    <dgm:pt modelId="{A499C4A5-28BF-41F0-861D-9AF51D2281B4}" type="pres">
      <dgm:prSet presAssocID="{07830EF8-E3E0-4779-9749-45C6E80A5DC1}" presName="connectorText" presStyleLbl="sibTrans2D1" presStyleIdx="5" presStyleCnt="6"/>
      <dgm:spPr/>
    </dgm:pt>
    <dgm:pt modelId="{FFBC95A1-79D4-4283-A02B-F37FC18B9303}" type="pres">
      <dgm:prSet presAssocID="{5EF9819E-4C89-482D-BAFD-570EB2AB6479}" presName="node" presStyleLbl="node1" presStyleIdx="6" presStyleCnt="7">
        <dgm:presLayoutVars>
          <dgm:bulletEnabled val="1"/>
        </dgm:presLayoutVars>
      </dgm:prSet>
      <dgm:spPr/>
    </dgm:pt>
  </dgm:ptLst>
  <dgm:cxnLst>
    <dgm:cxn modelId="{FEE32509-F1FB-4506-94EF-D83FCC33619E}" type="presOf" srcId="{5F69F133-3F11-4FF1-85DE-970B73214925}" destId="{EC7A52C2-CCB1-497E-828C-C6F04D2D3195}" srcOrd="0" destOrd="0" presId="urn:microsoft.com/office/officeart/2005/8/layout/process5"/>
    <dgm:cxn modelId="{1E13700C-5500-482D-95DD-C933E673DDFA}" type="presOf" srcId="{C8E8C03B-CB31-4F75-A040-1714068FBCB4}" destId="{F842B2D7-CA15-45B4-ABF6-001E74DAF9A9}" srcOrd="0" destOrd="0" presId="urn:microsoft.com/office/officeart/2005/8/layout/process5"/>
    <dgm:cxn modelId="{A74D4F14-DBD4-43F9-B667-6415EC90337D}" type="presOf" srcId="{AB65AB87-994C-415E-9DA4-691E89585E74}" destId="{6BDBB881-D875-4C9A-9B5B-9D772D1829D2}" srcOrd="0" destOrd="0" presId="urn:microsoft.com/office/officeart/2005/8/layout/process5"/>
    <dgm:cxn modelId="{A9946F19-B828-4382-BBE0-7E950617CFB3}" type="presOf" srcId="{984689FB-159E-4A5A-BF78-89AF07B00C3F}" destId="{CE6078A6-4246-4E12-B13C-DD89BDC62F7F}" srcOrd="0" destOrd="0" presId="urn:microsoft.com/office/officeart/2005/8/layout/process5"/>
    <dgm:cxn modelId="{8B162A21-90B6-40A0-89FD-4517C397D804}" srcId="{5F69F133-3F11-4FF1-85DE-970B73214925}" destId="{9B3ED7A1-A7C2-4205-BE55-8C87C23F218C}" srcOrd="4" destOrd="0" parTransId="{08FFB504-E82D-4F9D-A3A0-B0FE92AFD2C6}" sibTransId="{DB52CEBC-27B2-4A22-B1FC-71467AFC643A}"/>
    <dgm:cxn modelId="{44C70A26-6C4F-4F02-804A-19CF25DA4654}" type="presOf" srcId="{07830EF8-E3E0-4779-9749-45C6E80A5DC1}" destId="{43CDA8F6-21D9-44C8-8217-D1C4B7E81E9F}" srcOrd="0" destOrd="0" presId="urn:microsoft.com/office/officeart/2005/8/layout/process5"/>
    <dgm:cxn modelId="{4480CE29-7303-4C3C-9C63-1D94899FE4B9}" type="presOf" srcId="{F690BD79-7056-419C-A05B-FCD89A88417B}" destId="{B78152F4-8D1B-40F7-9F1B-DA76447F7267}" srcOrd="0" destOrd="0" presId="urn:microsoft.com/office/officeart/2005/8/layout/process5"/>
    <dgm:cxn modelId="{B9CA1130-EF74-4867-8951-9AF729A74DB4}" type="presOf" srcId="{2D73B8E3-7008-4C33-926D-C75C61172BD4}" destId="{AED6484E-C27B-4F81-BA2D-01A228DE339A}" srcOrd="0" destOrd="0" presId="urn:microsoft.com/office/officeart/2005/8/layout/process5"/>
    <dgm:cxn modelId="{C5949E35-7CE0-41C3-BFE6-1E0BDB68209D}" type="presOf" srcId="{DB52CEBC-27B2-4A22-B1FC-71467AFC643A}" destId="{51B6C184-97FC-4C3D-B61E-1366B8F8383B}" srcOrd="0" destOrd="0" presId="urn:microsoft.com/office/officeart/2005/8/layout/process5"/>
    <dgm:cxn modelId="{690B323F-192E-4680-9E23-72CF66F249FC}" type="presOf" srcId="{99455A78-844A-4A4A-861E-398E1F632633}" destId="{88D6113C-75CF-4F21-9F12-F35EE9623F4C}" srcOrd="1" destOrd="0" presId="urn:microsoft.com/office/officeart/2005/8/layout/process5"/>
    <dgm:cxn modelId="{C31A9F5F-AE81-4A53-9885-177C45E7AC4B}" type="presOf" srcId="{22413BCD-9605-45DB-AECC-AB0769A07416}" destId="{66F94F81-2FEE-46D7-851D-00561B9B772A}" srcOrd="1" destOrd="0" presId="urn:microsoft.com/office/officeart/2005/8/layout/process5"/>
    <dgm:cxn modelId="{E85CD744-5CBF-4498-A822-47F1E88C9791}" type="presOf" srcId="{07830EF8-E3E0-4779-9749-45C6E80A5DC1}" destId="{A499C4A5-28BF-41F0-861D-9AF51D2281B4}" srcOrd="1" destOrd="0" presId="urn:microsoft.com/office/officeart/2005/8/layout/process5"/>
    <dgm:cxn modelId="{3FF34146-E0A8-4B0C-BA35-21D20535C13D}" srcId="{5F69F133-3F11-4FF1-85DE-970B73214925}" destId="{F690BD79-7056-419C-A05B-FCD89A88417B}" srcOrd="5" destOrd="0" parTransId="{FECB5CFA-A49A-4A7C-8BC1-30075E9CB0C6}" sibTransId="{07830EF8-E3E0-4779-9749-45C6E80A5DC1}"/>
    <dgm:cxn modelId="{C1F55F6E-CB66-484D-9C5D-4CC5B7510440}" srcId="{5F69F133-3F11-4FF1-85DE-970B73214925}" destId="{984689FB-159E-4A5A-BF78-89AF07B00C3F}" srcOrd="2" destOrd="0" parTransId="{E1BBA6EB-9CC8-422D-B70F-59FE38603D66}" sibTransId="{0AE82418-5340-4D88-9687-7D66E5D82616}"/>
    <dgm:cxn modelId="{557D0672-9915-48B2-99FB-8CFB0CE7E817}" type="presOf" srcId="{AB65AB87-994C-415E-9DA4-691E89585E74}" destId="{92B42E78-F18F-4AD3-835C-6F813526C14B}" srcOrd="1" destOrd="0" presId="urn:microsoft.com/office/officeart/2005/8/layout/process5"/>
    <dgm:cxn modelId="{D88BC377-5EE7-4DD1-BD7F-6C0378A16D73}" type="presOf" srcId="{6255319E-6872-40AB-B41C-5F1AF8DF32ED}" destId="{1E14FCE5-5A2B-4953-A2A5-286284F9145D}" srcOrd="0" destOrd="0" presId="urn:microsoft.com/office/officeart/2005/8/layout/process5"/>
    <dgm:cxn modelId="{B6601E59-E6C5-454E-BC62-1B4A4F1774EC}" type="presOf" srcId="{0AE82418-5340-4D88-9687-7D66E5D82616}" destId="{5CDBAA6E-B07E-4BAE-A24E-D7CF2C6AD8EB}" srcOrd="1" destOrd="0" presId="urn:microsoft.com/office/officeart/2005/8/layout/process5"/>
    <dgm:cxn modelId="{8EEBF959-B5A6-4AEA-AF7D-8EA413F06C59}" type="presOf" srcId="{22413BCD-9605-45DB-AECC-AB0769A07416}" destId="{AC33E018-23FE-41F1-B7BE-0BDF184D10A8}" srcOrd="0" destOrd="0" presId="urn:microsoft.com/office/officeart/2005/8/layout/process5"/>
    <dgm:cxn modelId="{B8B2BF5A-6330-4B85-8A2A-BEAF3F231324}" type="presOf" srcId="{0AE82418-5340-4D88-9687-7D66E5D82616}" destId="{04BFA256-B150-4F58-9025-3DDC69F22986}" srcOrd="0" destOrd="0" presId="urn:microsoft.com/office/officeart/2005/8/layout/process5"/>
    <dgm:cxn modelId="{82713284-8255-422D-A4E2-EA0ACCD5A2C7}" srcId="{5F69F133-3F11-4FF1-85DE-970B73214925}" destId="{6255319E-6872-40AB-B41C-5F1AF8DF32ED}" srcOrd="0" destOrd="0" parTransId="{678C85B4-D5EF-4639-9CC3-85B2A714DE84}" sibTransId="{99455A78-844A-4A4A-861E-398E1F632633}"/>
    <dgm:cxn modelId="{3ECABFA7-962E-4F19-A774-F1C414FC8804}" type="presOf" srcId="{99455A78-844A-4A4A-861E-398E1F632633}" destId="{459B5951-A332-4683-9352-9750800B5369}" srcOrd="0" destOrd="0" presId="urn:microsoft.com/office/officeart/2005/8/layout/process5"/>
    <dgm:cxn modelId="{212EB3AA-A05D-488A-B280-5B58D364EBD6}" srcId="{5F69F133-3F11-4FF1-85DE-970B73214925}" destId="{C8E8C03B-CB31-4F75-A040-1714068FBCB4}" srcOrd="1" destOrd="0" parTransId="{9D51A210-CB4D-413A-9984-C36AAA3F4028}" sibTransId="{22413BCD-9605-45DB-AECC-AB0769A07416}"/>
    <dgm:cxn modelId="{406963B9-E972-4C9B-B76E-1DDCA58D16E3}" type="presOf" srcId="{5EF9819E-4C89-482D-BAFD-570EB2AB6479}" destId="{FFBC95A1-79D4-4283-A02B-F37FC18B9303}" srcOrd="0" destOrd="0" presId="urn:microsoft.com/office/officeart/2005/8/layout/process5"/>
    <dgm:cxn modelId="{B34031BF-FCED-4030-B5D6-2065A0D0753F}" type="presOf" srcId="{9B3ED7A1-A7C2-4205-BE55-8C87C23F218C}" destId="{611D91C0-B996-456C-AEC9-51F31352BC60}" srcOrd="0" destOrd="0" presId="urn:microsoft.com/office/officeart/2005/8/layout/process5"/>
    <dgm:cxn modelId="{DA1D48C8-9B2B-42AF-A9FD-5A2790DFD956}" type="presOf" srcId="{DB52CEBC-27B2-4A22-B1FC-71467AFC643A}" destId="{A0C2A0A9-C274-438F-8173-3383300CA089}" srcOrd="1" destOrd="0" presId="urn:microsoft.com/office/officeart/2005/8/layout/process5"/>
    <dgm:cxn modelId="{EF3DBECD-FA60-484F-ABD5-1D2FAD5C2447}" srcId="{5F69F133-3F11-4FF1-85DE-970B73214925}" destId="{2D73B8E3-7008-4C33-926D-C75C61172BD4}" srcOrd="3" destOrd="0" parTransId="{D4219867-47C9-48A1-B138-200E691BD931}" sibTransId="{AB65AB87-994C-415E-9DA4-691E89585E74}"/>
    <dgm:cxn modelId="{EDC667E7-67D8-4C21-AE77-6E5875A676A6}" srcId="{5F69F133-3F11-4FF1-85DE-970B73214925}" destId="{5EF9819E-4C89-482D-BAFD-570EB2AB6479}" srcOrd="6" destOrd="0" parTransId="{5BBFADCD-E34F-4520-8ADC-C143DEC7E245}" sibTransId="{0E524B61-616E-4CE3-8208-218DCCB018FC}"/>
    <dgm:cxn modelId="{DF490BE2-0C99-4ABC-A137-EC3C8D1557B5}" type="presParOf" srcId="{EC7A52C2-CCB1-497E-828C-C6F04D2D3195}" destId="{1E14FCE5-5A2B-4953-A2A5-286284F9145D}" srcOrd="0" destOrd="0" presId="urn:microsoft.com/office/officeart/2005/8/layout/process5"/>
    <dgm:cxn modelId="{BB02D973-73B7-40F0-8599-E1E60CA7E331}" type="presParOf" srcId="{EC7A52C2-CCB1-497E-828C-C6F04D2D3195}" destId="{459B5951-A332-4683-9352-9750800B5369}" srcOrd="1" destOrd="0" presId="urn:microsoft.com/office/officeart/2005/8/layout/process5"/>
    <dgm:cxn modelId="{4007D979-017A-4444-9566-B046786D586D}" type="presParOf" srcId="{459B5951-A332-4683-9352-9750800B5369}" destId="{88D6113C-75CF-4F21-9F12-F35EE9623F4C}" srcOrd="0" destOrd="0" presId="urn:microsoft.com/office/officeart/2005/8/layout/process5"/>
    <dgm:cxn modelId="{0A2D0130-5BC4-4976-8E33-21EE06685AE0}" type="presParOf" srcId="{EC7A52C2-CCB1-497E-828C-C6F04D2D3195}" destId="{F842B2D7-CA15-45B4-ABF6-001E74DAF9A9}" srcOrd="2" destOrd="0" presId="urn:microsoft.com/office/officeart/2005/8/layout/process5"/>
    <dgm:cxn modelId="{F59D10F8-0A7F-490B-A098-3A90104BF647}" type="presParOf" srcId="{EC7A52C2-CCB1-497E-828C-C6F04D2D3195}" destId="{AC33E018-23FE-41F1-B7BE-0BDF184D10A8}" srcOrd="3" destOrd="0" presId="urn:microsoft.com/office/officeart/2005/8/layout/process5"/>
    <dgm:cxn modelId="{7ECFD5CF-AFBB-4EC8-A4D6-97B70BD678A1}" type="presParOf" srcId="{AC33E018-23FE-41F1-B7BE-0BDF184D10A8}" destId="{66F94F81-2FEE-46D7-851D-00561B9B772A}" srcOrd="0" destOrd="0" presId="urn:microsoft.com/office/officeart/2005/8/layout/process5"/>
    <dgm:cxn modelId="{21D0BC89-7D26-4509-9574-1ADDC44804C3}" type="presParOf" srcId="{EC7A52C2-CCB1-497E-828C-C6F04D2D3195}" destId="{CE6078A6-4246-4E12-B13C-DD89BDC62F7F}" srcOrd="4" destOrd="0" presId="urn:microsoft.com/office/officeart/2005/8/layout/process5"/>
    <dgm:cxn modelId="{27F47FBD-4BDA-4CFE-8387-8A6E3431EC43}" type="presParOf" srcId="{EC7A52C2-CCB1-497E-828C-C6F04D2D3195}" destId="{04BFA256-B150-4F58-9025-3DDC69F22986}" srcOrd="5" destOrd="0" presId="urn:microsoft.com/office/officeart/2005/8/layout/process5"/>
    <dgm:cxn modelId="{0BC4C3E5-129A-4FF5-8F09-F5C259DAAC4F}" type="presParOf" srcId="{04BFA256-B150-4F58-9025-3DDC69F22986}" destId="{5CDBAA6E-B07E-4BAE-A24E-D7CF2C6AD8EB}" srcOrd="0" destOrd="0" presId="urn:microsoft.com/office/officeart/2005/8/layout/process5"/>
    <dgm:cxn modelId="{0FA50703-4099-4FE5-9B57-21BDE47CDFA3}" type="presParOf" srcId="{EC7A52C2-CCB1-497E-828C-C6F04D2D3195}" destId="{AED6484E-C27B-4F81-BA2D-01A228DE339A}" srcOrd="6" destOrd="0" presId="urn:microsoft.com/office/officeart/2005/8/layout/process5"/>
    <dgm:cxn modelId="{637945EF-9F4A-43E4-A2A1-D9ABA89816D5}" type="presParOf" srcId="{EC7A52C2-CCB1-497E-828C-C6F04D2D3195}" destId="{6BDBB881-D875-4C9A-9B5B-9D772D1829D2}" srcOrd="7" destOrd="0" presId="urn:microsoft.com/office/officeart/2005/8/layout/process5"/>
    <dgm:cxn modelId="{48885061-96F0-4B0E-BE16-92346D0C8313}" type="presParOf" srcId="{6BDBB881-D875-4C9A-9B5B-9D772D1829D2}" destId="{92B42E78-F18F-4AD3-835C-6F813526C14B}" srcOrd="0" destOrd="0" presId="urn:microsoft.com/office/officeart/2005/8/layout/process5"/>
    <dgm:cxn modelId="{F2E57B79-D934-4AD0-B2EC-42F8B9677016}" type="presParOf" srcId="{EC7A52C2-CCB1-497E-828C-C6F04D2D3195}" destId="{611D91C0-B996-456C-AEC9-51F31352BC60}" srcOrd="8" destOrd="0" presId="urn:microsoft.com/office/officeart/2005/8/layout/process5"/>
    <dgm:cxn modelId="{50DE64FC-B0A9-4B53-8ECA-718A93ED0DB5}" type="presParOf" srcId="{EC7A52C2-CCB1-497E-828C-C6F04D2D3195}" destId="{51B6C184-97FC-4C3D-B61E-1366B8F8383B}" srcOrd="9" destOrd="0" presId="urn:microsoft.com/office/officeart/2005/8/layout/process5"/>
    <dgm:cxn modelId="{FC402BE4-6C61-4793-A7FF-D64B13A33F3B}" type="presParOf" srcId="{51B6C184-97FC-4C3D-B61E-1366B8F8383B}" destId="{A0C2A0A9-C274-438F-8173-3383300CA089}" srcOrd="0" destOrd="0" presId="urn:microsoft.com/office/officeart/2005/8/layout/process5"/>
    <dgm:cxn modelId="{65000A9B-E10D-401B-90BE-9C8421FB974F}" type="presParOf" srcId="{EC7A52C2-CCB1-497E-828C-C6F04D2D3195}" destId="{B78152F4-8D1B-40F7-9F1B-DA76447F7267}" srcOrd="10" destOrd="0" presId="urn:microsoft.com/office/officeart/2005/8/layout/process5"/>
    <dgm:cxn modelId="{3524E312-9524-482B-A5FD-452C7851B166}" type="presParOf" srcId="{EC7A52C2-CCB1-497E-828C-C6F04D2D3195}" destId="{43CDA8F6-21D9-44C8-8217-D1C4B7E81E9F}" srcOrd="11" destOrd="0" presId="urn:microsoft.com/office/officeart/2005/8/layout/process5"/>
    <dgm:cxn modelId="{F38331B0-1FB3-4A73-A8A3-01FB7E4FD04F}" type="presParOf" srcId="{43CDA8F6-21D9-44C8-8217-D1C4B7E81E9F}" destId="{A499C4A5-28BF-41F0-861D-9AF51D2281B4}" srcOrd="0" destOrd="0" presId="urn:microsoft.com/office/officeart/2005/8/layout/process5"/>
    <dgm:cxn modelId="{C2B35B0F-2A6F-423F-AC2F-4F3F0B856ABD}" type="presParOf" srcId="{EC7A52C2-CCB1-497E-828C-C6F04D2D3195}" destId="{FFBC95A1-79D4-4283-A02B-F37FC18B9303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45B-D772-4F85-8C02-2E73EECCE88F}">
      <dsp:nvSpPr>
        <dsp:cNvPr id="0" name=""/>
        <dsp:cNvSpPr/>
      </dsp:nvSpPr>
      <dsp:spPr>
        <a:xfrm>
          <a:off x="2461531" y="4682064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3E50F-A582-4170-88D1-833B3B0D2EAF}">
      <dsp:nvSpPr>
        <dsp:cNvPr id="0" name=""/>
        <dsp:cNvSpPr/>
      </dsp:nvSpPr>
      <dsp:spPr>
        <a:xfrm>
          <a:off x="2199817" y="480147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B719E1-E799-4CF4-B2C5-B6C0DC27EA43}">
      <dsp:nvSpPr>
        <dsp:cNvPr id="0" name=""/>
        <dsp:cNvSpPr/>
      </dsp:nvSpPr>
      <dsp:spPr>
        <a:xfrm>
          <a:off x="1929494" y="4899788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F016B-2F8A-4B45-912F-8EFBEEC7A0F7}">
      <dsp:nvSpPr>
        <dsp:cNvPr id="0" name=""/>
        <dsp:cNvSpPr/>
      </dsp:nvSpPr>
      <dsp:spPr>
        <a:xfrm>
          <a:off x="1652284" y="497643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78C758-2429-43FA-B65C-51DE393D4D8E}">
      <dsp:nvSpPr>
        <dsp:cNvPr id="0" name=""/>
        <dsp:cNvSpPr/>
      </dsp:nvSpPr>
      <dsp:spPr>
        <a:xfrm>
          <a:off x="3685733" y="3684529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EEB5A-67F0-4F71-8BD4-3C342D703DF9}">
      <dsp:nvSpPr>
        <dsp:cNvPr id="0" name=""/>
        <dsp:cNvSpPr/>
      </dsp:nvSpPr>
      <dsp:spPr>
        <a:xfrm>
          <a:off x="4383924" y="2220997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387FA6-8A8D-4F51-A6D0-D3583528149A}">
      <dsp:nvSpPr>
        <dsp:cNvPr id="0" name=""/>
        <dsp:cNvSpPr/>
      </dsp:nvSpPr>
      <dsp:spPr>
        <a:xfrm>
          <a:off x="4195386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2F5DEF-1F01-4F4C-9673-ABD047D23201}">
      <dsp:nvSpPr>
        <dsp:cNvPr id="0" name=""/>
        <dsp:cNvSpPr/>
      </dsp:nvSpPr>
      <dsp:spPr>
        <a:xfrm>
          <a:off x="4363262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274878-71E6-440E-AE86-3130FA127053}">
      <dsp:nvSpPr>
        <dsp:cNvPr id="0" name=""/>
        <dsp:cNvSpPr/>
      </dsp:nvSpPr>
      <dsp:spPr>
        <a:xfrm>
          <a:off x="4531138" y="1570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8D865A-B91F-47CA-B175-4950AC00F1A6}">
      <dsp:nvSpPr>
        <dsp:cNvPr id="0" name=""/>
        <dsp:cNvSpPr/>
      </dsp:nvSpPr>
      <dsp:spPr>
        <a:xfrm>
          <a:off x="4698153" y="27591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C5221-256F-48D2-8320-DAF9359BEE8D}">
      <dsp:nvSpPr>
        <dsp:cNvPr id="0" name=""/>
        <dsp:cNvSpPr/>
      </dsp:nvSpPr>
      <dsp:spPr>
        <a:xfrm>
          <a:off x="4866028" y="39477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585ED-AF69-44C5-BB0E-9E6FFE5B24EA}">
      <dsp:nvSpPr>
        <dsp:cNvPr id="0" name=""/>
        <dsp:cNvSpPr/>
      </dsp:nvSpPr>
      <dsp:spPr>
        <a:xfrm>
          <a:off x="4531138" y="40810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0E49-A2CC-4DA0-9D20-A68AF635F5E9}">
      <dsp:nvSpPr>
        <dsp:cNvPr id="0" name=""/>
        <dsp:cNvSpPr/>
      </dsp:nvSpPr>
      <dsp:spPr>
        <a:xfrm>
          <a:off x="4531138" y="659156"/>
          <a:ext cx="117082" cy="1170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D7073-D382-47C0-BAA9-0C34950CFB5C}">
      <dsp:nvSpPr>
        <dsp:cNvPr id="0" name=""/>
        <dsp:cNvSpPr/>
      </dsp:nvSpPr>
      <dsp:spPr>
        <a:xfrm>
          <a:off x="981642" y="5229375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Definição do projeto</a:t>
          </a:r>
        </a:p>
      </dsp:txBody>
      <dsp:txXfrm>
        <a:off x="1014775" y="5262508"/>
        <a:ext cx="2464783" cy="612457"/>
      </dsp:txXfrm>
    </dsp:sp>
    <dsp:sp modelId="{FB725AF3-C6AE-4CC3-991A-FA985FF90F13}">
      <dsp:nvSpPr>
        <dsp:cNvPr id="0" name=""/>
        <dsp:cNvSpPr/>
      </dsp:nvSpPr>
      <dsp:spPr>
        <a:xfrm>
          <a:off x="280438" y="4546486"/>
          <a:ext cx="1173408" cy="1173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158FA-4E90-4FF8-90E2-53B49D6F2034}">
      <dsp:nvSpPr>
        <dsp:cNvPr id="0" name=""/>
        <dsp:cNvSpPr/>
      </dsp:nvSpPr>
      <dsp:spPr>
        <a:xfrm>
          <a:off x="3253560" y="4410130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noProof="0" dirty="0">
              <a:solidFill>
                <a:srgbClr val="2E5369"/>
              </a:solidFill>
            </a:rPr>
            <a:t>Voo</a:t>
          </a:r>
          <a:r>
            <a:rPr lang="pt-PT" sz="1500" kern="1200" dirty="0">
              <a:solidFill>
                <a:srgbClr val="2E5369"/>
              </a:solidFill>
            </a:rPr>
            <a:t> Fotográfico</a:t>
          </a:r>
        </a:p>
      </dsp:txBody>
      <dsp:txXfrm>
        <a:off x="3286693" y="4443263"/>
        <a:ext cx="2464783" cy="612457"/>
      </dsp:txXfrm>
    </dsp:sp>
    <dsp:sp modelId="{AC5083F6-42EF-4F71-BDB5-135398190CBB}">
      <dsp:nvSpPr>
        <dsp:cNvPr id="0" name=""/>
        <dsp:cNvSpPr/>
      </dsp:nvSpPr>
      <dsp:spPr>
        <a:xfrm>
          <a:off x="5784610" y="4410130"/>
          <a:ext cx="2543963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Plano do voo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(pré-sinalização e coordenação de PFs)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Voo fotográfico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Cobertura por fotografia aérea</a:t>
          </a:r>
        </a:p>
      </dsp:txBody>
      <dsp:txXfrm>
        <a:off x="5784610" y="4410130"/>
        <a:ext cx="2543963" cy="678723"/>
      </dsp:txXfrm>
    </dsp:sp>
    <dsp:sp modelId="{012523F7-42AE-45F1-B1CE-4B854D432E7E}">
      <dsp:nvSpPr>
        <dsp:cNvPr id="0" name=""/>
        <dsp:cNvSpPr/>
      </dsp:nvSpPr>
      <dsp:spPr>
        <a:xfrm>
          <a:off x="2552356" y="3727241"/>
          <a:ext cx="1173408" cy="11736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D87B8E-E233-4D43-BE77-3F5E174FA504}">
      <dsp:nvSpPr>
        <dsp:cNvPr id="0" name=""/>
        <dsp:cNvSpPr/>
      </dsp:nvSpPr>
      <dsp:spPr>
        <a:xfrm>
          <a:off x="4221213" y="3118223"/>
          <a:ext cx="2531049" cy="678723"/>
        </a:xfrm>
        <a:prstGeom prst="round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rgbClr val="2E5369"/>
              </a:solidFill>
            </a:rPr>
            <a:t>Georreferenciação</a:t>
          </a:r>
        </a:p>
      </dsp:txBody>
      <dsp:txXfrm>
        <a:off x="4254346" y="3151356"/>
        <a:ext cx="2464783" cy="612457"/>
      </dsp:txXfrm>
    </dsp:sp>
    <dsp:sp modelId="{5C37F0C1-6B06-47EE-AD1E-DC88D568D498}">
      <dsp:nvSpPr>
        <dsp:cNvPr id="0" name=""/>
        <dsp:cNvSpPr/>
      </dsp:nvSpPr>
      <dsp:spPr>
        <a:xfrm>
          <a:off x="6752263" y="3118223"/>
          <a:ext cx="1576310" cy="678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5400" rIns="25400" bIns="254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Marcação/ transferência de pontos de apoio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Determinação de coordenadas de PFs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800" kern="1200" dirty="0"/>
            <a:t>Aerotriangulação</a:t>
          </a:r>
        </a:p>
      </dsp:txBody>
      <dsp:txXfrm>
        <a:off x="6752263" y="3118223"/>
        <a:ext cx="1576310" cy="678723"/>
      </dsp:txXfrm>
    </dsp:sp>
    <dsp:sp modelId="{FC0D1F59-EDEF-43A8-B880-B6C7697BB32F}">
      <dsp:nvSpPr>
        <dsp:cNvPr id="0" name=""/>
        <dsp:cNvSpPr/>
      </dsp:nvSpPr>
      <dsp:spPr>
        <a:xfrm>
          <a:off x="3519148" y="2435334"/>
          <a:ext cx="1173408" cy="11736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51689A-18F3-472F-84C9-D1B533EB0B15}">
      <dsp:nvSpPr>
        <dsp:cNvPr id="0" name=""/>
        <dsp:cNvSpPr/>
      </dsp:nvSpPr>
      <dsp:spPr>
        <a:xfrm>
          <a:off x="4645638" y="1579154"/>
          <a:ext cx="2531049" cy="678723"/>
        </a:xfrm>
        <a:prstGeom prst="roundRect">
          <a:avLst/>
        </a:prstGeom>
        <a:solidFill>
          <a:srgbClr val="2E5369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573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>
              <a:solidFill>
                <a:schemeClr val="bg1"/>
              </a:solidFill>
            </a:rPr>
            <a:t>Restituição</a:t>
          </a:r>
        </a:p>
      </dsp:txBody>
      <dsp:txXfrm>
        <a:off x="4678771" y="1612287"/>
        <a:ext cx="2464783" cy="612457"/>
      </dsp:txXfrm>
    </dsp:sp>
    <dsp:sp modelId="{5C9D3678-A33C-41B5-81B3-0D5D526C9E4D}">
      <dsp:nvSpPr>
        <dsp:cNvPr id="0" name=""/>
        <dsp:cNvSpPr/>
      </dsp:nvSpPr>
      <dsp:spPr>
        <a:xfrm>
          <a:off x="3943573" y="896265"/>
          <a:ext cx="1173408" cy="11736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66727-28A2-46C0-A3F0-74F909593A2D}">
      <dsp:nvSpPr>
        <dsp:cNvPr id="0" name=""/>
        <dsp:cNvSpPr/>
      </dsp:nvSpPr>
      <dsp:spPr>
        <a:xfrm>
          <a:off x="5803900" y="1021376"/>
          <a:ext cx="3133553" cy="427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73"/>
              </a:lnTo>
              <a:lnTo>
                <a:pt x="3133553" y="213873"/>
              </a:lnTo>
              <a:lnTo>
                <a:pt x="3133553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EE070-191A-4087-9E13-D12D358C4E36}">
      <dsp:nvSpPr>
        <dsp:cNvPr id="0" name=""/>
        <dsp:cNvSpPr/>
      </dsp:nvSpPr>
      <dsp:spPr>
        <a:xfrm>
          <a:off x="4721577" y="2467568"/>
          <a:ext cx="405870" cy="238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3162"/>
              </a:lnTo>
              <a:lnTo>
                <a:pt x="405870" y="2383162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E29B7-7E74-4A75-90ED-12E7498E6105}">
      <dsp:nvSpPr>
        <dsp:cNvPr id="0" name=""/>
        <dsp:cNvSpPr/>
      </dsp:nvSpPr>
      <dsp:spPr>
        <a:xfrm>
          <a:off x="4721577" y="2467568"/>
          <a:ext cx="405870" cy="93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6969"/>
              </a:lnTo>
              <a:lnTo>
                <a:pt x="405870" y="936969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E5C45-A925-43BE-BD23-CEB234C14408}">
      <dsp:nvSpPr>
        <dsp:cNvPr id="0" name=""/>
        <dsp:cNvSpPr/>
      </dsp:nvSpPr>
      <dsp:spPr>
        <a:xfrm>
          <a:off x="5758179" y="1021376"/>
          <a:ext cx="91440" cy="427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97198-C2FC-46F5-8C4C-788C3768274A}">
      <dsp:nvSpPr>
        <dsp:cNvPr id="0" name=""/>
        <dsp:cNvSpPr/>
      </dsp:nvSpPr>
      <dsp:spPr>
        <a:xfrm>
          <a:off x="2670346" y="1021376"/>
          <a:ext cx="3133553" cy="427747"/>
        </a:xfrm>
        <a:custGeom>
          <a:avLst/>
          <a:gdLst/>
          <a:ahLst/>
          <a:cxnLst/>
          <a:rect l="0" t="0" r="0" b="0"/>
          <a:pathLst>
            <a:path>
              <a:moveTo>
                <a:pt x="3133553" y="0"/>
              </a:moveTo>
              <a:lnTo>
                <a:pt x="3133553" y="213873"/>
              </a:lnTo>
              <a:lnTo>
                <a:pt x="0" y="213873"/>
              </a:lnTo>
              <a:lnTo>
                <a:pt x="0" y="427747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79463-C120-42DB-BA65-BDF28DE50FB1}">
      <dsp:nvSpPr>
        <dsp:cNvPr id="0" name=""/>
        <dsp:cNvSpPr/>
      </dsp:nvSpPr>
      <dsp:spPr>
        <a:xfrm>
          <a:off x="4450996" y="2930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b="1" kern="1200" noProof="0" dirty="0">
              <a:solidFill>
                <a:srgbClr val="2E5369"/>
              </a:solidFill>
            </a:rPr>
            <a:t>Restituição</a:t>
          </a:r>
          <a:endParaRPr lang="pt-PT" sz="2400" b="1" kern="1200" noProof="0" dirty="0">
            <a:solidFill>
              <a:srgbClr val="2E5369"/>
            </a:solidFill>
          </a:endParaRPr>
        </a:p>
      </dsp:txBody>
      <dsp:txXfrm>
        <a:off x="4500712" y="52646"/>
        <a:ext cx="2606374" cy="919013"/>
      </dsp:txXfrm>
    </dsp:sp>
    <dsp:sp modelId="{8E17B8C5-76CC-41AB-AB67-DC24E375C118}">
      <dsp:nvSpPr>
        <dsp:cNvPr id="0" name=""/>
        <dsp:cNvSpPr/>
      </dsp:nvSpPr>
      <dsp:spPr>
        <a:xfrm>
          <a:off x="1317443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Estereorrestituição</a:t>
          </a:r>
        </a:p>
      </dsp:txBody>
      <dsp:txXfrm>
        <a:off x="1367159" y="1498839"/>
        <a:ext cx="2606374" cy="919013"/>
      </dsp:txXfrm>
    </dsp:sp>
    <dsp:sp modelId="{FE1D4B55-9C06-467C-97C5-A6522E445EFD}">
      <dsp:nvSpPr>
        <dsp:cNvPr id="0" name=""/>
        <dsp:cNvSpPr/>
      </dsp:nvSpPr>
      <dsp:spPr>
        <a:xfrm>
          <a:off x="4450996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Modelação 3D</a:t>
          </a:r>
        </a:p>
      </dsp:txBody>
      <dsp:txXfrm>
        <a:off x="4500712" y="1498839"/>
        <a:ext cx="2606374" cy="919013"/>
      </dsp:txXfrm>
    </dsp:sp>
    <dsp:sp modelId="{BFD605B6-8A15-4DE2-B8F7-CC4E9268E216}">
      <dsp:nvSpPr>
        <dsp:cNvPr id="0" name=""/>
        <dsp:cNvSpPr/>
      </dsp:nvSpPr>
      <dsp:spPr>
        <a:xfrm>
          <a:off x="5127448" y="2895316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Terreno</a:t>
          </a:r>
        </a:p>
      </dsp:txBody>
      <dsp:txXfrm>
        <a:off x="5177164" y="2945032"/>
        <a:ext cx="2606374" cy="919013"/>
      </dsp:txXfrm>
    </dsp:sp>
    <dsp:sp modelId="{2EA50C5E-C2A7-4B2C-9119-21E6B27B1A72}">
      <dsp:nvSpPr>
        <dsp:cNvPr id="0" name=""/>
        <dsp:cNvSpPr/>
      </dsp:nvSpPr>
      <dsp:spPr>
        <a:xfrm>
          <a:off x="5127448" y="4341508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Urbano</a:t>
          </a:r>
        </a:p>
      </dsp:txBody>
      <dsp:txXfrm>
        <a:off x="5177164" y="4391224"/>
        <a:ext cx="2606374" cy="919013"/>
      </dsp:txXfrm>
    </dsp:sp>
    <dsp:sp modelId="{C7F7DC7B-B64D-4E7C-B4D2-6AD1CB48A4F8}">
      <dsp:nvSpPr>
        <dsp:cNvPr id="0" name=""/>
        <dsp:cNvSpPr/>
      </dsp:nvSpPr>
      <dsp:spPr>
        <a:xfrm>
          <a:off x="7584550" y="1449123"/>
          <a:ext cx="2705806" cy="1018445"/>
        </a:xfrm>
        <a:prstGeom prst="roundRect">
          <a:avLst/>
        </a:prstGeom>
        <a:noFill/>
        <a:ln w="57150" cap="rnd" cmpd="sng" algn="ctr">
          <a:solidFill>
            <a:srgbClr val="2E536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b="1" kern="1200" noProof="0" dirty="0">
              <a:solidFill>
                <a:srgbClr val="2E5369"/>
              </a:solidFill>
            </a:rPr>
            <a:t>Ortorretificação</a:t>
          </a:r>
        </a:p>
      </dsp:txBody>
      <dsp:txXfrm>
        <a:off x="7634266" y="1498839"/>
        <a:ext cx="2606374" cy="919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441FF-3405-4673-8EF9-8E44E9956193}">
      <dsp:nvSpPr>
        <dsp:cNvPr id="0" name=""/>
        <dsp:cNvSpPr/>
      </dsp:nvSpPr>
      <dsp:spPr>
        <a:xfrm>
          <a:off x="3018155" y="3072899"/>
          <a:ext cx="2091690" cy="20916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2400" kern="1200" dirty="0"/>
            <a:t>Definição do Projeto</a:t>
          </a:r>
        </a:p>
      </dsp:txBody>
      <dsp:txXfrm>
        <a:off x="3324476" y="3379220"/>
        <a:ext cx="1479048" cy="1479048"/>
      </dsp:txXfrm>
    </dsp:sp>
    <dsp:sp modelId="{BC277E93-DDCC-48D6-91B2-C792361ACFBC}">
      <dsp:nvSpPr>
        <dsp:cNvPr id="0" name=""/>
        <dsp:cNvSpPr/>
      </dsp:nvSpPr>
      <dsp:spPr>
        <a:xfrm rot="10800000">
          <a:off x="994175" y="3820678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C4344-EC21-4CB1-BD83-6DD5796B860D}">
      <dsp:nvSpPr>
        <dsp:cNvPr id="0" name=""/>
        <dsp:cNvSpPr/>
      </dsp:nvSpPr>
      <dsp:spPr>
        <a:xfrm>
          <a:off x="622" y="3323902"/>
          <a:ext cx="1987105" cy="1589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1500" kern="1200"/>
            <a:t>LOD 2</a:t>
          </a:r>
          <a:endParaRPr lang="pt-PT" sz="1500" kern="1200" dirty="0"/>
        </a:p>
      </dsp:txBody>
      <dsp:txXfrm>
        <a:off x="47182" y="3370462"/>
        <a:ext cx="1893985" cy="1496564"/>
      </dsp:txXfrm>
    </dsp:sp>
    <dsp:sp modelId="{1D97E90C-527B-4E9C-8C5B-7D7B61532839}">
      <dsp:nvSpPr>
        <dsp:cNvPr id="0" name=""/>
        <dsp:cNvSpPr/>
      </dsp:nvSpPr>
      <dsp:spPr>
        <a:xfrm rot="13500000">
          <a:off x="1613203" y="2326212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494CE-BA22-4BE4-97ED-4C7580AD805A}">
      <dsp:nvSpPr>
        <dsp:cNvPr id="0" name=""/>
        <dsp:cNvSpPr/>
      </dsp:nvSpPr>
      <dsp:spPr>
        <a:xfrm>
          <a:off x="899753" y="1153208"/>
          <a:ext cx="1987105" cy="1589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Apresentação e Exploração</a:t>
          </a:r>
          <a:endParaRPr lang="pt-PT" sz="1500" kern="1200" dirty="0"/>
        </a:p>
      </dsp:txBody>
      <dsp:txXfrm>
        <a:off x="946313" y="1199768"/>
        <a:ext cx="1893985" cy="1496564"/>
      </dsp:txXfrm>
    </dsp:sp>
    <dsp:sp modelId="{38B184C1-0E06-4869-892D-6918DFFDF3E4}">
      <dsp:nvSpPr>
        <dsp:cNvPr id="0" name=""/>
        <dsp:cNvSpPr/>
      </dsp:nvSpPr>
      <dsp:spPr>
        <a:xfrm rot="16200000">
          <a:off x="3107669" y="1707184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ECBFC-FA18-4170-BFB7-9A0928D0D55E}">
      <dsp:nvSpPr>
        <dsp:cNvPr id="0" name=""/>
        <dsp:cNvSpPr/>
      </dsp:nvSpPr>
      <dsp:spPr>
        <a:xfrm>
          <a:off x="3070447" y="254077"/>
          <a:ext cx="1987105" cy="1589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CityEngine</a:t>
          </a:r>
          <a:endParaRPr lang="pt-PT" sz="1500" kern="1200" dirty="0"/>
        </a:p>
      </dsp:txBody>
      <dsp:txXfrm>
        <a:off x="3117007" y="300637"/>
        <a:ext cx="1893985" cy="1496564"/>
      </dsp:txXfrm>
    </dsp:sp>
    <dsp:sp modelId="{F0E82219-27A2-47F6-8632-409C1EE1BA5C}">
      <dsp:nvSpPr>
        <dsp:cNvPr id="0" name=""/>
        <dsp:cNvSpPr/>
      </dsp:nvSpPr>
      <dsp:spPr>
        <a:xfrm rot="18900000">
          <a:off x="4602135" y="2326212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6A52F-2526-44A4-A7BF-146A94106293}">
      <dsp:nvSpPr>
        <dsp:cNvPr id="0" name=""/>
        <dsp:cNvSpPr/>
      </dsp:nvSpPr>
      <dsp:spPr>
        <a:xfrm>
          <a:off x="5241141" y="1153208"/>
          <a:ext cx="1987105" cy="1589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Dimensionalidade: Edifícios 2D</a:t>
          </a:r>
          <a:endParaRPr lang="pt-PT" sz="1500" kern="1200" dirty="0"/>
        </a:p>
      </dsp:txBody>
      <dsp:txXfrm>
        <a:off x="5287701" y="1199768"/>
        <a:ext cx="1893985" cy="1496564"/>
      </dsp:txXfrm>
    </dsp:sp>
    <dsp:sp modelId="{D8E5E24E-744E-475B-8529-B8C8E775B845}">
      <dsp:nvSpPr>
        <dsp:cNvPr id="0" name=""/>
        <dsp:cNvSpPr/>
      </dsp:nvSpPr>
      <dsp:spPr>
        <a:xfrm>
          <a:off x="5221163" y="3820678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22BD-30B0-47A1-944A-021C4DFF4FC2}">
      <dsp:nvSpPr>
        <dsp:cNvPr id="0" name=""/>
        <dsp:cNvSpPr/>
      </dsp:nvSpPr>
      <dsp:spPr>
        <a:xfrm>
          <a:off x="6140272" y="3323902"/>
          <a:ext cx="1987105" cy="1589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Prazo: Final do Semestre</a:t>
          </a:r>
          <a:endParaRPr lang="pt-PT" sz="1500" kern="1200" dirty="0"/>
        </a:p>
      </dsp:txBody>
      <dsp:txXfrm>
        <a:off x="6186832" y="3370462"/>
        <a:ext cx="1893985" cy="1496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4FCE5-5A2B-4953-A2A5-286284F9145D}">
      <dsp:nvSpPr>
        <dsp:cNvPr id="0" name=""/>
        <dsp:cNvSpPr/>
      </dsp:nvSpPr>
      <dsp:spPr>
        <a:xfrm>
          <a:off x="408916" y="649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Terreno</a:t>
          </a:r>
        </a:p>
      </dsp:txBody>
      <dsp:txXfrm>
        <a:off x="436519" y="28252"/>
        <a:ext cx="1515512" cy="887224"/>
      </dsp:txXfrm>
    </dsp:sp>
    <dsp:sp modelId="{459B5951-A332-4683-9352-9750800B5369}">
      <dsp:nvSpPr>
        <dsp:cNvPr id="0" name=""/>
        <dsp:cNvSpPr/>
      </dsp:nvSpPr>
      <dsp:spPr>
        <a:xfrm>
          <a:off x="2117858" y="277096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>
        <a:off x="2117858" y="355004"/>
        <a:ext cx="233094" cy="233722"/>
      </dsp:txXfrm>
    </dsp:sp>
    <dsp:sp modelId="{F842B2D7-CA15-45B4-ABF6-001E74DAF9A9}">
      <dsp:nvSpPr>
        <dsp:cNvPr id="0" name=""/>
        <dsp:cNvSpPr/>
      </dsp:nvSpPr>
      <dsp:spPr>
        <a:xfrm>
          <a:off x="2607922" y="649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Hidrografia</a:t>
          </a:r>
        </a:p>
      </dsp:txBody>
      <dsp:txXfrm>
        <a:off x="2635525" y="28252"/>
        <a:ext cx="1515512" cy="887224"/>
      </dsp:txXfrm>
    </dsp:sp>
    <dsp:sp modelId="{AC33E018-23FE-41F1-B7BE-0BDF184D10A8}">
      <dsp:nvSpPr>
        <dsp:cNvPr id="0" name=""/>
        <dsp:cNvSpPr/>
      </dsp:nvSpPr>
      <dsp:spPr>
        <a:xfrm>
          <a:off x="4316863" y="277096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>
        <a:off x="4316863" y="355004"/>
        <a:ext cx="233094" cy="233722"/>
      </dsp:txXfrm>
    </dsp:sp>
    <dsp:sp modelId="{CE6078A6-4246-4E12-B13C-DD89BDC62F7F}">
      <dsp:nvSpPr>
        <dsp:cNvPr id="0" name=""/>
        <dsp:cNvSpPr/>
      </dsp:nvSpPr>
      <dsp:spPr>
        <a:xfrm>
          <a:off x="4806927" y="649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Vias</a:t>
          </a:r>
        </a:p>
      </dsp:txBody>
      <dsp:txXfrm>
        <a:off x="4834530" y="28252"/>
        <a:ext cx="1515512" cy="887224"/>
      </dsp:txXfrm>
    </dsp:sp>
    <dsp:sp modelId="{04BFA256-B150-4F58-9025-3DDC69F22986}">
      <dsp:nvSpPr>
        <dsp:cNvPr id="0" name=""/>
        <dsp:cNvSpPr/>
      </dsp:nvSpPr>
      <dsp:spPr>
        <a:xfrm rot="5400000">
          <a:off x="5425790" y="1053031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 rot="-5400000">
        <a:off x="5475425" y="1081304"/>
        <a:ext cx="233722" cy="233094"/>
      </dsp:txXfrm>
    </dsp:sp>
    <dsp:sp modelId="{AED6484E-C27B-4F81-BA2D-01A228DE339A}">
      <dsp:nvSpPr>
        <dsp:cNvPr id="0" name=""/>
        <dsp:cNvSpPr/>
      </dsp:nvSpPr>
      <dsp:spPr>
        <a:xfrm>
          <a:off x="4806927" y="1571368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Edifícios</a:t>
          </a:r>
        </a:p>
      </dsp:txBody>
      <dsp:txXfrm>
        <a:off x="4834530" y="1598971"/>
        <a:ext cx="1515512" cy="887224"/>
      </dsp:txXfrm>
    </dsp:sp>
    <dsp:sp modelId="{6BDBB881-D875-4C9A-9B5B-9D772D1829D2}">
      <dsp:nvSpPr>
        <dsp:cNvPr id="0" name=""/>
        <dsp:cNvSpPr/>
      </dsp:nvSpPr>
      <dsp:spPr>
        <a:xfrm rot="10800000">
          <a:off x="4335712" y="1847814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 rot="10800000">
        <a:off x="4435610" y="1925722"/>
        <a:ext cx="233094" cy="233722"/>
      </dsp:txXfrm>
    </dsp:sp>
    <dsp:sp modelId="{611D91C0-B996-456C-AEC9-51F31352BC60}">
      <dsp:nvSpPr>
        <dsp:cNvPr id="0" name=""/>
        <dsp:cNvSpPr/>
      </dsp:nvSpPr>
      <dsp:spPr>
        <a:xfrm>
          <a:off x="2607922" y="1571368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Monumentos</a:t>
          </a:r>
        </a:p>
      </dsp:txBody>
      <dsp:txXfrm>
        <a:off x="2635525" y="1598971"/>
        <a:ext cx="1515512" cy="887224"/>
      </dsp:txXfrm>
    </dsp:sp>
    <dsp:sp modelId="{51B6C184-97FC-4C3D-B61E-1366B8F8383B}">
      <dsp:nvSpPr>
        <dsp:cNvPr id="0" name=""/>
        <dsp:cNvSpPr/>
      </dsp:nvSpPr>
      <dsp:spPr>
        <a:xfrm rot="10800000">
          <a:off x="2136706" y="1847814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 rot="10800000">
        <a:off x="2236604" y="1925722"/>
        <a:ext cx="233094" cy="233722"/>
      </dsp:txXfrm>
    </dsp:sp>
    <dsp:sp modelId="{B78152F4-8D1B-40F7-9F1B-DA76447F7267}">
      <dsp:nvSpPr>
        <dsp:cNvPr id="0" name=""/>
        <dsp:cNvSpPr/>
      </dsp:nvSpPr>
      <dsp:spPr>
        <a:xfrm>
          <a:off x="408916" y="1571368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Equipamento Urbano</a:t>
          </a:r>
        </a:p>
      </dsp:txBody>
      <dsp:txXfrm>
        <a:off x="436519" y="1598971"/>
        <a:ext cx="1515512" cy="887224"/>
      </dsp:txXfrm>
    </dsp:sp>
    <dsp:sp modelId="{43CDA8F6-21D9-44C8-8217-D1C4B7E81E9F}">
      <dsp:nvSpPr>
        <dsp:cNvPr id="0" name=""/>
        <dsp:cNvSpPr/>
      </dsp:nvSpPr>
      <dsp:spPr>
        <a:xfrm rot="5400000">
          <a:off x="1027779" y="2623749"/>
          <a:ext cx="332992" cy="3895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300" b="1" kern="1200" noProof="0" dirty="0"/>
        </a:p>
      </dsp:txBody>
      <dsp:txXfrm rot="-5400000">
        <a:off x="1077414" y="2652022"/>
        <a:ext cx="233722" cy="233094"/>
      </dsp:txXfrm>
    </dsp:sp>
    <dsp:sp modelId="{FFBC95A1-79D4-4283-A02B-F37FC18B9303}">
      <dsp:nvSpPr>
        <dsp:cNvPr id="0" name=""/>
        <dsp:cNvSpPr/>
      </dsp:nvSpPr>
      <dsp:spPr>
        <a:xfrm>
          <a:off x="408916" y="3142086"/>
          <a:ext cx="1570718" cy="942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noProof="0" dirty="0"/>
            <a:t>Vegetação</a:t>
          </a:r>
        </a:p>
      </dsp:txBody>
      <dsp:txXfrm>
        <a:off x="436519" y="3169689"/>
        <a:ext cx="1515512" cy="887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21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5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34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44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4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7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7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7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76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0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46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2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3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1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42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09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1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1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9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5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7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cgis.com/apps/CEWebViewer/viewer.html?3dWebScene=270e4702943b4264af45f3a96daac12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nned LIDAR illustration">
            <a:extLst>
              <a:ext uri="{FF2B5EF4-FFF2-40B4-BE49-F238E27FC236}">
                <a16:creationId xmlns:a16="http://schemas.microsoft.com/office/drawing/2014/main" id="{8716E052-2FC6-B1BB-E803-D3E160CA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289"/>
            <a:ext cx="6857711" cy="685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7" name="Rectangle 123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278" y="967417"/>
            <a:ext cx="3971872" cy="3943250"/>
          </a:xfrm>
        </p:spPr>
        <p:txBody>
          <a:bodyPr>
            <a:normAutofit/>
          </a:bodyPr>
          <a:lstStyle/>
          <a:p>
            <a:r>
              <a:rPr lang="pt-PT" sz="3400">
                <a:solidFill>
                  <a:srgbClr val="FEFFFF"/>
                </a:solidFill>
              </a:rPr>
              <a:t>Modelação 3D</a:t>
            </a:r>
            <a:br>
              <a:rPr lang="pt-PT" sz="3400">
                <a:solidFill>
                  <a:srgbClr val="FEFFFF"/>
                </a:solidFill>
              </a:rPr>
            </a:br>
            <a:r>
              <a:rPr lang="pt-PT" sz="3400">
                <a:solidFill>
                  <a:srgbClr val="FEFFFF"/>
                </a:solidFill>
              </a:rPr>
              <a:t>Urbana</a:t>
            </a:r>
            <a:br>
              <a:rPr lang="pt-PT" sz="3400">
                <a:solidFill>
                  <a:srgbClr val="FEFFFF"/>
                </a:solidFill>
              </a:rPr>
            </a:br>
            <a:br>
              <a:rPr lang="pt-PT" sz="3400">
                <a:solidFill>
                  <a:srgbClr val="FEFFFF"/>
                </a:solidFill>
              </a:rPr>
            </a:br>
            <a:r>
              <a:rPr lang="pt-PT" sz="3400">
                <a:solidFill>
                  <a:srgbClr val="FEFFFF"/>
                </a:solidFill>
              </a:rPr>
              <a:t>– Trabalho Prático</a:t>
            </a:r>
            <a:endParaRPr lang="pt-PT" sz="3400" dirty="0">
              <a:solidFill>
                <a:srgbClr val="FEFFFF"/>
              </a:solidFill>
            </a:endParaRPr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EFFFF"/>
                </a:solidFill>
              </a:rPr>
              <a:t>Sílvia Mourão, 57541</a:t>
            </a:r>
            <a:br>
              <a:rPr lang="en-US" sz="1600">
                <a:solidFill>
                  <a:srgbClr val="FEFFFF"/>
                </a:solidFill>
              </a:rPr>
            </a:br>
            <a:r>
              <a:rPr lang="en-US" sz="1600">
                <a:solidFill>
                  <a:srgbClr val="FEFFFF"/>
                </a:solidFill>
              </a:rPr>
              <a:t>MEG 2022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86256-79E5-D75D-F890-1C452DB0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13" y="1934004"/>
            <a:ext cx="712871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Vias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Regra CGA para estradas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Edição de erros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E8F41-8498-6D75-D18F-F22F7E89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822817"/>
            <a:ext cx="3681777" cy="329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1CC74-B533-5899-A7DE-B845420E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27" y="1518091"/>
            <a:ext cx="4457370" cy="34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Vias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Adição do Túnel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Realizado numa Fase Posterior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Estrada e Terreno Rebaixados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Modelo do Túnel Inserido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Textura do passeio editada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40BF6-2FBA-C86E-BC88-3498BF9E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77" y="624110"/>
            <a:ext cx="4401014" cy="365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32574-0F75-C853-58C8-14A5BB9C3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54"/>
          <a:stretch/>
        </p:blipFill>
        <p:spPr>
          <a:xfrm>
            <a:off x="7640529" y="4379455"/>
            <a:ext cx="4038969" cy="2274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0E5E1-D046-380B-A8B0-3FBF17861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536" y="4016036"/>
            <a:ext cx="3220340" cy="26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Vias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01540-8E6B-677C-589F-8FA225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24" y="1264555"/>
            <a:ext cx="5600337" cy="5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1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Edifícios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Dados Obtidos </a:t>
            </a:r>
            <a:r>
              <a:rPr lang="pt-PT" dirty="0" err="1">
                <a:solidFill>
                  <a:srgbClr val="2E5369"/>
                </a:solidFill>
              </a:rPr>
              <a:t>Shapefile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Editados em </a:t>
            </a:r>
            <a:r>
              <a:rPr lang="pt-PT" dirty="0" err="1">
                <a:solidFill>
                  <a:srgbClr val="2E5369"/>
                </a:solidFill>
              </a:rPr>
              <a:t>QGis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Adicionados atributos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BCA8-A9EB-FBD9-9E36-B75B76E6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70" y="1420517"/>
            <a:ext cx="5187121" cy="5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Edifícios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Edifícios criados a partir de regra CGA: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2E5369"/>
                </a:solidFill>
              </a:rPr>
              <a:t>Extrude</a:t>
            </a:r>
            <a:endParaRPr lang="pt-PT" dirty="0">
              <a:solidFill>
                <a:srgbClr val="2E5369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Tipos de telhados diferentes gerados de forma diferente com texturas diferentes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D0DB4-2170-69B5-C602-E75DE760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81" y="4633467"/>
            <a:ext cx="8049748" cy="160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56863-7C21-3C7D-0255-BA47CD34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878" y="3323289"/>
            <a:ext cx="4731421" cy="32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Edifícios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Edifícios criados a partir de regra CGA: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Fachadas atribuídas por orientação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Prédios sem fachada recebem fachada aleatória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1776B-AAD2-969F-77CC-7CBBABF3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78" y="3340066"/>
            <a:ext cx="8268854" cy="115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96E93-0F77-1531-6E1C-CF96AA69E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0"/>
          <a:stretch/>
        </p:blipFill>
        <p:spPr>
          <a:xfrm>
            <a:off x="7373829" y="4408421"/>
            <a:ext cx="3391802" cy="226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FA4C2-198D-A2B5-08EF-DC21F6C8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167" y="4408421"/>
            <a:ext cx="1792733" cy="2316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8F7B7-DD9B-837F-56CB-053A973D4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078" y="4408421"/>
            <a:ext cx="3218673" cy="23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Edifícios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Caso Particular: Igreja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Modelação feita face a 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CD1AA-1E18-C94F-CD61-591C0418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86" y="2706851"/>
            <a:ext cx="4677428" cy="352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BCF3D-7512-049D-5FCE-40EF63B5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91" y="1653220"/>
            <a:ext cx="423921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Edifícios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5A23D-7D4F-FF66-8CB7-4CE13AFF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5" y="1588754"/>
            <a:ext cx="793543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Hidrografia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2E5369"/>
                </a:solidFill>
              </a:rPr>
              <a:t>Shapefile</a:t>
            </a:r>
            <a:r>
              <a:rPr lang="pt-PT" dirty="0">
                <a:solidFill>
                  <a:srgbClr val="2E5369"/>
                </a:solidFill>
              </a:rPr>
              <a:t> – Importada no </a:t>
            </a:r>
            <a:r>
              <a:rPr lang="pt-PT" dirty="0" err="1">
                <a:solidFill>
                  <a:srgbClr val="2E5369"/>
                </a:solidFill>
              </a:rPr>
              <a:t>City</a:t>
            </a:r>
            <a:r>
              <a:rPr lang="pt-PT" dirty="0">
                <a:solidFill>
                  <a:srgbClr val="2E5369"/>
                </a:solidFill>
              </a:rPr>
              <a:t> </a:t>
            </a:r>
            <a:r>
              <a:rPr lang="pt-PT" dirty="0" err="1">
                <a:solidFill>
                  <a:srgbClr val="2E5369"/>
                </a:solidFill>
              </a:rPr>
              <a:t>Engine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Atribuição de textura e animação na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8D810-93CA-89C3-D456-96EA238E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386" y="2798981"/>
            <a:ext cx="3941730" cy="3449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1556D-1842-7958-2F7D-360257A25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94" y="2508430"/>
            <a:ext cx="3283522" cy="403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Jardins e Vegetação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253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2E5369"/>
                </a:solidFill>
              </a:rPr>
              <a:t>Shapefile</a:t>
            </a:r>
            <a:r>
              <a:rPr lang="pt-PT" dirty="0">
                <a:solidFill>
                  <a:srgbClr val="2E5369"/>
                </a:solidFill>
              </a:rPr>
              <a:t> – Importada no </a:t>
            </a:r>
            <a:r>
              <a:rPr lang="pt-PT" dirty="0" err="1">
                <a:solidFill>
                  <a:srgbClr val="2E5369"/>
                </a:solidFill>
              </a:rPr>
              <a:t>City</a:t>
            </a:r>
            <a:r>
              <a:rPr lang="pt-PT" dirty="0">
                <a:solidFill>
                  <a:srgbClr val="2E5369"/>
                </a:solidFill>
              </a:rPr>
              <a:t> </a:t>
            </a:r>
            <a:r>
              <a:rPr lang="pt-PT" dirty="0" err="1">
                <a:solidFill>
                  <a:srgbClr val="2E5369"/>
                </a:solidFill>
              </a:rPr>
              <a:t>Engine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Atribuição de Textura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Árvores geradas por regra CGA (fan)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Árvores mais detalhadas (</a:t>
            </a:r>
            <a:r>
              <a:rPr lang="pt-PT" dirty="0" err="1">
                <a:solidFill>
                  <a:srgbClr val="2E5369"/>
                </a:solidFill>
              </a:rPr>
              <a:t>model</a:t>
            </a:r>
            <a:r>
              <a:rPr lang="pt-PT" dirty="0">
                <a:solidFill>
                  <a:srgbClr val="2E5369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Árvores isoladas (fan)</a:t>
            </a: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857D8-6456-767D-1D89-E37C6FCD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096" y="1264555"/>
            <a:ext cx="4115374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A026-AB68-6582-B860-85CE1BFDD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636" y="3704553"/>
            <a:ext cx="3129737" cy="3153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BF1F9C-A91B-3946-8C10-99CB47E30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572" y="3576063"/>
            <a:ext cx="424874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07769A-E1FD-454A-B8EC-88307553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597335"/>
              </p:ext>
            </p:extLst>
          </p:nvPr>
        </p:nvGraphicFramePr>
        <p:xfrm>
          <a:off x="3086100" y="419100"/>
          <a:ext cx="8609012" cy="606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35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Equipamento Urbano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Equipamento urbano adicionado ao modelo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Outros elementos não permanentes</a:t>
            </a: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F2CA7-2C02-8D7D-002F-5EDE8161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5"/>
          <a:stretch/>
        </p:blipFill>
        <p:spPr>
          <a:xfrm>
            <a:off x="8797603" y="397879"/>
            <a:ext cx="2955493" cy="1580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D3912D-06F9-07F9-9F44-A8D52A7D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672" y="2066330"/>
            <a:ext cx="3873690" cy="4743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9606D-895E-393C-7FF7-B15EF5E51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20" t="16010"/>
          <a:stretch/>
        </p:blipFill>
        <p:spPr>
          <a:xfrm>
            <a:off x="3039867" y="2927355"/>
            <a:ext cx="3416301" cy="33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Passos de Construção do Modelo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35894-1D9E-96AA-FDB2-EFFB64072F7F}"/>
              </a:ext>
            </a:extLst>
          </p:cNvPr>
          <p:cNvSpPr txBox="1"/>
          <p:nvPr/>
        </p:nvSpPr>
        <p:spPr>
          <a:xfrm>
            <a:off x="3467100" y="1905000"/>
            <a:ext cx="7258050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Exploração do Modelo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Publicação na Web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Visualização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597C3-07ED-9BC1-C824-F89A1BD8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17" y="1328596"/>
            <a:ext cx="5158616" cy="267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59581-33C9-1DBF-BC2D-06387C9E0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1"/>
          <a:stretch/>
        </p:blipFill>
        <p:spPr>
          <a:xfrm>
            <a:off x="6613892" y="3426353"/>
            <a:ext cx="5437866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02AA2-EAFA-BBC6-C74B-00174CD9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1" b="16338"/>
          <a:stretch/>
        </p:blipFill>
        <p:spPr>
          <a:xfrm>
            <a:off x="680132" y="3426353"/>
            <a:ext cx="66704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Limitações do Modelo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253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Capacidade de processamento não permitiu adicionar demasiados objetos ao modelo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Textura do jardim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Erros do MDT =&gt; Erros no modelo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Fachadas em falta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Edifícios não achatados</a:t>
            </a:r>
          </a:p>
        </p:txBody>
      </p:sp>
    </p:spTree>
    <p:extLst>
      <p:ext uri="{BB962C8B-B14F-4D97-AF65-F5344CB8AC3E}">
        <p14:creationId xmlns:p14="http://schemas.microsoft.com/office/powerpoint/2010/main" val="336436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6">
            <a:extLst>
              <a:ext uri="{FF2B5EF4-FFF2-40B4-BE49-F238E27FC236}">
                <a16:creationId xmlns:a16="http://schemas.microsoft.com/office/drawing/2014/main" id="{50C43CA3-8577-4281-9017-0EF563182065}"/>
              </a:ext>
            </a:extLst>
          </p:cNvPr>
          <p:cNvSpPr txBox="1">
            <a:spLocks/>
          </p:cNvSpPr>
          <p:nvPr/>
        </p:nvSpPr>
        <p:spPr>
          <a:xfrm>
            <a:off x="2841416" y="3020357"/>
            <a:ext cx="9745664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>
                <a:solidFill>
                  <a:srgbClr val="2E5369"/>
                </a:solidFill>
              </a:rPr>
              <a:t>Obrigado pela vossa atenção</a:t>
            </a:r>
            <a:endParaRPr lang="pt-PT" sz="3600" b="1" dirty="0">
              <a:solidFill>
                <a:srgbClr val="2E536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E2A18-7954-27ED-3C71-41EADC1C41FC}"/>
              </a:ext>
            </a:extLst>
          </p:cNvPr>
          <p:cNvSpPr txBox="1"/>
          <p:nvPr/>
        </p:nvSpPr>
        <p:spPr>
          <a:xfrm>
            <a:off x="2949575" y="5018385"/>
            <a:ext cx="629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 err="1">
                <a:hlinkClick r:id="rId2"/>
              </a:rPr>
              <a:t>WebScene</a:t>
            </a:r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63867-3834-6562-00E8-EBBEC14D7792}"/>
              </a:ext>
            </a:extLst>
          </p:cNvPr>
          <p:cNvSpPr txBox="1"/>
          <p:nvPr/>
        </p:nvSpPr>
        <p:spPr>
          <a:xfrm>
            <a:off x="2841416" y="5646401"/>
            <a:ext cx="733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https://www.arcgis.com/apps/CEWebViewer/viewer.html?3dWebScene=270e4702943b4264af45f3a96daac125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092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4B4A7C-126D-19F6-06DC-4E8C8C0B4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540483"/>
              </p:ext>
            </p:extLst>
          </p:nvPr>
        </p:nvGraphicFramePr>
        <p:xfrm>
          <a:off x="1659468" y="370581"/>
          <a:ext cx="11607800" cy="5362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BD0790-BAF8-48F0-B456-F2E070FB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Índice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917DED-34D4-F5C6-BDB9-D197CF5C3047}"/>
              </a:ext>
            </a:extLst>
          </p:cNvPr>
          <p:cNvSpPr/>
          <p:nvPr/>
        </p:nvSpPr>
        <p:spPr>
          <a:xfrm>
            <a:off x="6235700" y="4356100"/>
            <a:ext cx="3784600" cy="1852390"/>
          </a:xfrm>
          <a:prstGeom prst="ellipse">
            <a:avLst/>
          </a:prstGeom>
          <a:noFill/>
          <a:ln w="76200" cap="flat" cmpd="sng" algn="ctr">
            <a:solidFill>
              <a:srgbClr val="2E5369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Passos de Construção do Modelo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35894-1D9E-96AA-FDB2-EFFB64072F7F}"/>
              </a:ext>
            </a:extLst>
          </p:cNvPr>
          <p:cNvSpPr txBox="1"/>
          <p:nvPr/>
        </p:nvSpPr>
        <p:spPr>
          <a:xfrm>
            <a:off x="3467100" y="1905000"/>
            <a:ext cx="7258050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Definição do Projeto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Aquisição dos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Modelação Geométrica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Geração de 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Atribuição de Semântica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Exploração do Modelo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224817-A4F0-B14C-12B6-7CE29D7A7B4E}"/>
              </a:ext>
            </a:extLst>
          </p:cNvPr>
          <p:cNvSpPr/>
          <p:nvPr/>
        </p:nvSpPr>
        <p:spPr>
          <a:xfrm>
            <a:off x="3314700" y="1790700"/>
            <a:ext cx="4410075" cy="18669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86C54A-38A0-F483-D283-473627191366}"/>
              </a:ext>
            </a:extLst>
          </p:cNvPr>
          <p:cNvSpPr/>
          <p:nvPr/>
        </p:nvSpPr>
        <p:spPr>
          <a:xfrm>
            <a:off x="3314699" y="4752975"/>
            <a:ext cx="4410075" cy="61243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26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Passos de Construção do Modelo 3D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DDCC7E-1AFD-ED63-B0E1-8F7425580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348464"/>
              </p:ext>
            </p:extLst>
          </p:nvPr>
        </p:nvGraphicFramePr>
        <p:xfrm>
          <a:off x="2700337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2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C441FF-3405-4673-8EF9-8E44E9956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277E93-DDCC-48D6-91B2-C792361AC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1C4344-EC21-4CB1-BD83-6DD5796B8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97E90C-527B-4E9C-8C5B-7D7B61532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A494CE-BA22-4BE4-97ED-4C7580AD8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8B184C1-0E06-4869-892D-6918DFFDF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FECBFC-FA18-4170-BFB7-9A0928D0D5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E82219-27A2-47F6-8632-409C1EE1B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16A52F-2526-44A4-A7BF-146A94106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5E24E-744E-475B-8529-B8C8E775B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0622BD-30B0-47A1-944A-021C4DFF4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Passos de Construção do Modelo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35894-1D9E-96AA-FDB2-EFFB64072F7F}"/>
              </a:ext>
            </a:extLst>
          </p:cNvPr>
          <p:cNvSpPr txBox="1"/>
          <p:nvPr/>
        </p:nvSpPr>
        <p:spPr>
          <a:xfrm>
            <a:off x="3467100" y="1905000"/>
            <a:ext cx="7258050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Aquisição dos Dados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rgbClr val="2E5369"/>
                </a:solidFill>
              </a:rPr>
              <a:t>Shapefiles</a:t>
            </a:r>
            <a:r>
              <a:rPr lang="pt-PT" sz="2400" dirty="0">
                <a:solidFill>
                  <a:srgbClr val="2E5369"/>
                </a:solidFill>
              </a:rPr>
              <a:t> de PC por </a:t>
            </a:r>
            <a:r>
              <a:rPr lang="pt-PT" sz="2400" dirty="0" err="1">
                <a:solidFill>
                  <a:srgbClr val="2E5369"/>
                </a:solidFill>
              </a:rPr>
              <a:t>Estereorrestituição</a:t>
            </a:r>
            <a:endParaRPr lang="pt-PT" sz="2400" dirty="0">
              <a:solidFill>
                <a:srgbClr val="2E5369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Informação adicional recolhida da web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Fachadas recolhidas em anos anteriores com Field </a:t>
            </a:r>
            <a:r>
              <a:rPr lang="pt-PT" sz="2400" dirty="0" err="1">
                <a:solidFill>
                  <a:srgbClr val="2E5369"/>
                </a:solidFill>
              </a:rPr>
              <a:t>Maps</a:t>
            </a:r>
            <a:r>
              <a:rPr lang="pt-PT" sz="2400" dirty="0">
                <a:solidFill>
                  <a:srgbClr val="2E5369"/>
                </a:solidFill>
              </a:rPr>
              <a:t> e editadas para remover perspetiva</a:t>
            </a:r>
          </a:p>
        </p:txBody>
      </p:sp>
    </p:spTree>
    <p:extLst>
      <p:ext uri="{BB962C8B-B14F-4D97-AF65-F5344CB8AC3E}">
        <p14:creationId xmlns:p14="http://schemas.microsoft.com/office/powerpoint/2010/main" val="88506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Passos de Construção do Modelo 3D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92EC96-5E29-B2EA-5F08-786F70BE5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740026"/>
              </p:ext>
            </p:extLst>
          </p:nvPr>
        </p:nvGraphicFramePr>
        <p:xfrm>
          <a:off x="3467100" y="2601173"/>
          <a:ext cx="6786563" cy="4085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90EC394-8423-97F1-503C-BF6238D98894}"/>
              </a:ext>
            </a:extLst>
          </p:cNvPr>
          <p:cNvGrpSpPr/>
          <p:nvPr/>
        </p:nvGrpSpPr>
        <p:grpSpPr>
          <a:xfrm>
            <a:off x="8281852" y="2601173"/>
            <a:ext cx="1569655" cy="929427"/>
            <a:chOff x="284247" y="312"/>
            <a:chExt cx="1843820" cy="110629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06FF468-2BAB-4156-CCE0-39628FDBD860}"/>
                </a:ext>
              </a:extLst>
            </p:cNvPr>
            <p:cNvSpPr/>
            <p:nvPr/>
          </p:nvSpPr>
          <p:spPr>
            <a:xfrm>
              <a:off x="284247" y="31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37C75D86-A1B9-13DC-2CE4-1DCAA0510F01}"/>
                </a:ext>
              </a:extLst>
            </p:cNvPr>
            <p:cNvSpPr txBox="1"/>
            <p:nvPr/>
          </p:nvSpPr>
          <p:spPr>
            <a:xfrm>
              <a:off x="316649" y="3271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Edifícios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201FC0-A707-7742-09B0-6E67114B82C6}"/>
              </a:ext>
            </a:extLst>
          </p:cNvPr>
          <p:cNvGrpSpPr/>
          <p:nvPr/>
        </p:nvGrpSpPr>
        <p:grpSpPr>
          <a:xfrm>
            <a:off x="6063045" y="2601173"/>
            <a:ext cx="1569655" cy="929427"/>
            <a:chOff x="284247" y="312"/>
            <a:chExt cx="1843820" cy="110629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F80B9D2-ADF5-1C3C-AB48-6483D0E14DFF}"/>
                </a:ext>
              </a:extLst>
            </p:cNvPr>
            <p:cNvSpPr/>
            <p:nvPr/>
          </p:nvSpPr>
          <p:spPr>
            <a:xfrm>
              <a:off x="284247" y="31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71623504-D411-7EC5-C0B8-0BB11929BF10}"/>
                </a:ext>
              </a:extLst>
            </p:cNvPr>
            <p:cNvSpPr txBox="1"/>
            <p:nvPr/>
          </p:nvSpPr>
          <p:spPr>
            <a:xfrm>
              <a:off x="316649" y="3271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Vias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8BF59-42F8-5E58-CB59-B78F08DA0965}"/>
              </a:ext>
            </a:extLst>
          </p:cNvPr>
          <p:cNvGrpSpPr/>
          <p:nvPr/>
        </p:nvGrpSpPr>
        <p:grpSpPr>
          <a:xfrm>
            <a:off x="8281851" y="4179042"/>
            <a:ext cx="1569655" cy="929427"/>
            <a:chOff x="2865596" y="312"/>
            <a:chExt cx="1843820" cy="110629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96DADB4-DC26-4ED4-793E-D2F6857D50CD}"/>
                </a:ext>
              </a:extLst>
            </p:cNvPr>
            <p:cNvSpPr/>
            <p:nvPr/>
          </p:nvSpPr>
          <p:spPr>
            <a:xfrm>
              <a:off x="2865596" y="31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D4012C53-2F71-E55B-4132-F0B78CA5DCD3}"/>
                </a:ext>
              </a:extLst>
            </p:cNvPr>
            <p:cNvSpPr txBox="1"/>
            <p:nvPr/>
          </p:nvSpPr>
          <p:spPr>
            <a:xfrm>
              <a:off x="2897998" y="3271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Hidrografia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24EFE8-5641-CF7B-89A0-047306AE2B3B}"/>
              </a:ext>
            </a:extLst>
          </p:cNvPr>
          <p:cNvGrpSpPr/>
          <p:nvPr/>
        </p:nvGrpSpPr>
        <p:grpSpPr>
          <a:xfrm>
            <a:off x="6090629" y="4179041"/>
            <a:ext cx="1569655" cy="929427"/>
            <a:chOff x="284247" y="3687952"/>
            <a:chExt cx="1843820" cy="11062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9E8618C-B7A7-847B-44C6-E2AA4B12AF34}"/>
                </a:ext>
              </a:extLst>
            </p:cNvPr>
            <p:cNvSpPr/>
            <p:nvPr/>
          </p:nvSpPr>
          <p:spPr>
            <a:xfrm>
              <a:off x="284247" y="368795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7F235D7F-C77E-CE44-4799-6BA4A76CA4CD}"/>
                </a:ext>
              </a:extLst>
            </p:cNvPr>
            <p:cNvSpPr txBox="1"/>
            <p:nvPr/>
          </p:nvSpPr>
          <p:spPr>
            <a:xfrm>
              <a:off x="316649" y="372035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Vegetação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CC7334-CC6B-571B-F4B7-86E6AB8266F0}"/>
              </a:ext>
            </a:extLst>
          </p:cNvPr>
          <p:cNvGrpSpPr/>
          <p:nvPr/>
        </p:nvGrpSpPr>
        <p:grpSpPr>
          <a:xfrm>
            <a:off x="3871823" y="5756907"/>
            <a:ext cx="1569655" cy="929427"/>
            <a:chOff x="284247" y="1844132"/>
            <a:chExt cx="1843820" cy="110629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42E7D07-0501-2D58-B978-6D5A789B2C2D}"/>
                </a:ext>
              </a:extLst>
            </p:cNvPr>
            <p:cNvSpPr/>
            <p:nvPr/>
          </p:nvSpPr>
          <p:spPr>
            <a:xfrm>
              <a:off x="284247" y="184413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D054DA20-D136-3739-B03A-EDF340F370C3}"/>
                </a:ext>
              </a:extLst>
            </p:cNvPr>
            <p:cNvSpPr txBox="1"/>
            <p:nvPr/>
          </p:nvSpPr>
          <p:spPr>
            <a:xfrm>
              <a:off x="316649" y="187653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Equipamento Urbano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C452C8-E0B7-ADF9-52AC-4843C6D7258E}"/>
              </a:ext>
            </a:extLst>
          </p:cNvPr>
          <p:cNvGrpSpPr/>
          <p:nvPr/>
        </p:nvGrpSpPr>
        <p:grpSpPr>
          <a:xfrm>
            <a:off x="3899407" y="4179040"/>
            <a:ext cx="1569655" cy="929427"/>
            <a:chOff x="2865596" y="1844132"/>
            <a:chExt cx="1843820" cy="110629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579D433-549E-7FDC-01FE-44C42F0B201B}"/>
                </a:ext>
              </a:extLst>
            </p:cNvPr>
            <p:cNvSpPr/>
            <p:nvPr/>
          </p:nvSpPr>
          <p:spPr>
            <a:xfrm>
              <a:off x="2865596" y="1844132"/>
              <a:ext cx="1843820" cy="11062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13423058-A221-97D1-A2DB-5B77DFACECBB}"/>
                </a:ext>
              </a:extLst>
            </p:cNvPr>
            <p:cNvSpPr txBox="1"/>
            <p:nvPr/>
          </p:nvSpPr>
          <p:spPr>
            <a:xfrm>
              <a:off x="2897998" y="1876534"/>
              <a:ext cx="1779016" cy="1041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kern="1200" noProof="0" dirty="0"/>
                <a:t>Monumentos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D9E3AF-4755-D4CC-2C50-22A8A5EBC5EE}"/>
              </a:ext>
            </a:extLst>
          </p:cNvPr>
          <p:cNvSpPr txBox="1"/>
          <p:nvPr/>
        </p:nvSpPr>
        <p:spPr>
          <a:xfrm>
            <a:off x="3467100" y="1905000"/>
            <a:ext cx="7258050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2E5369"/>
                </a:solidFill>
              </a:rPr>
              <a:t>Modelação Geométrica</a:t>
            </a:r>
          </a:p>
        </p:txBody>
      </p:sp>
    </p:spTree>
    <p:extLst>
      <p:ext uri="{BB962C8B-B14F-4D97-AF65-F5344CB8AC3E}">
        <p14:creationId xmlns:p14="http://schemas.microsoft.com/office/powerpoint/2010/main" val="12288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MDT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0D7F1-D29F-C64D-1FAC-4DC46CDB9A15}"/>
              </a:ext>
            </a:extLst>
          </p:cNvPr>
          <p:cNvSpPr txBox="1"/>
          <p:nvPr/>
        </p:nvSpPr>
        <p:spPr>
          <a:xfrm>
            <a:off x="2974974" y="1797050"/>
            <a:ext cx="5807075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Amostra Primária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Interpolação IDW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2E5369"/>
                </a:solidFill>
              </a:rPr>
              <a:t>Raster</a:t>
            </a: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E5369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2E5369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Importar para </a:t>
            </a:r>
            <a:r>
              <a:rPr lang="pt-PT" dirty="0" err="1">
                <a:solidFill>
                  <a:srgbClr val="2E5369"/>
                </a:solidFill>
              </a:rPr>
              <a:t>City</a:t>
            </a:r>
            <a:r>
              <a:rPr lang="pt-PT" dirty="0">
                <a:solidFill>
                  <a:srgbClr val="2E5369"/>
                </a:solidFill>
              </a:rPr>
              <a:t> </a:t>
            </a:r>
            <a:r>
              <a:rPr lang="pt-PT" dirty="0" err="1">
                <a:solidFill>
                  <a:srgbClr val="2E5369"/>
                </a:solidFill>
              </a:rPr>
              <a:t>Engine</a:t>
            </a: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A75799-F2A6-D6C6-58B7-C793E71AD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" t="5925" r="9373" b="4180"/>
          <a:stretch/>
        </p:blipFill>
        <p:spPr>
          <a:xfrm>
            <a:off x="4773612" y="3221331"/>
            <a:ext cx="2644775" cy="2690487"/>
          </a:xfrm>
          <a:prstGeom prst="rect">
            <a:avLst/>
          </a:prstGeom>
        </p:spPr>
      </p:pic>
      <p:pic>
        <p:nvPicPr>
          <p:cNvPr id="7" name="Picture 6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545117F8-FB17-6447-EA6C-E65A99E9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87" y="1075031"/>
            <a:ext cx="422993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BF473AC-6A67-BD41-77A3-F9D752B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650" y="624110"/>
            <a:ext cx="8911687" cy="1280890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2E5369"/>
                </a:solidFill>
              </a:rPr>
              <a:t>Vias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8D32B-57A3-55E2-E22F-B12A6640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37" y="624110"/>
            <a:ext cx="4551603" cy="453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DEC8B-72D4-87F8-CC20-F7BFD0281221}"/>
              </a:ext>
            </a:extLst>
          </p:cNvPr>
          <p:cNvSpPr txBox="1"/>
          <p:nvPr/>
        </p:nvSpPr>
        <p:spPr>
          <a:xfrm>
            <a:off x="3116154" y="1518091"/>
            <a:ext cx="58070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Edição das Vias em QGIS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Atributos acrescentados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E5369"/>
                </a:solidFill>
              </a:rPr>
              <a:t>Importar para </a:t>
            </a:r>
            <a:r>
              <a:rPr lang="pt-PT" dirty="0" err="1">
                <a:solidFill>
                  <a:srgbClr val="2E5369"/>
                </a:solidFill>
              </a:rPr>
              <a:t>City</a:t>
            </a:r>
            <a:r>
              <a:rPr lang="pt-PT" dirty="0">
                <a:solidFill>
                  <a:srgbClr val="2E5369"/>
                </a:solidFill>
              </a:rPr>
              <a:t> </a:t>
            </a:r>
            <a:r>
              <a:rPr lang="pt-PT" dirty="0" err="1">
                <a:solidFill>
                  <a:srgbClr val="2E5369"/>
                </a:solidFill>
              </a:rPr>
              <a:t>Engine</a:t>
            </a:r>
            <a:endParaRPr lang="pt-PT" dirty="0">
              <a:solidFill>
                <a:srgbClr val="2E536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1FCD1-1481-55EB-1D45-37433F02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71" y="3282760"/>
            <a:ext cx="3586440" cy="34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5265</TotalTime>
  <Words>409</Words>
  <Application>Microsoft Office PowerPoint</Application>
  <PresentationFormat>Widescreen</PresentationFormat>
  <Paragraphs>135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Wisp</vt:lpstr>
      <vt:lpstr>Modelação 3D Urbana  – Trabalho Prático</vt:lpstr>
      <vt:lpstr>PowerPoint Presentation</vt:lpstr>
      <vt:lpstr>Índice</vt:lpstr>
      <vt:lpstr>Passos de Construção do Modelo 3D</vt:lpstr>
      <vt:lpstr>Passos de Construção do Modelo 3D</vt:lpstr>
      <vt:lpstr>Passos de Construção do Modelo 3D</vt:lpstr>
      <vt:lpstr>Passos de Construção do Modelo 3D</vt:lpstr>
      <vt:lpstr>MDT</vt:lpstr>
      <vt:lpstr>Vias</vt:lpstr>
      <vt:lpstr>Vias</vt:lpstr>
      <vt:lpstr>Vias</vt:lpstr>
      <vt:lpstr>Vias</vt:lpstr>
      <vt:lpstr>Edifícios</vt:lpstr>
      <vt:lpstr>Edifícios</vt:lpstr>
      <vt:lpstr>Edifícios</vt:lpstr>
      <vt:lpstr>Edifícios</vt:lpstr>
      <vt:lpstr>Edifícios</vt:lpstr>
      <vt:lpstr>Hidrografia</vt:lpstr>
      <vt:lpstr>Jardins e Vegetação</vt:lpstr>
      <vt:lpstr>Equipamento Urbano</vt:lpstr>
      <vt:lpstr>Passos de Construção do Modelo 3D</vt:lpstr>
      <vt:lpstr>Limitações do Modelo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um Serviço de Localização e Geoinformação</dc:title>
  <dc:creator>fc57541</dc:creator>
  <cp:lastModifiedBy>Sílvia Mourão</cp:lastModifiedBy>
  <cp:revision>113</cp:revision>
  <dcterms:created xsi:type="dcterms:W3CDTF">2021-12-12T00:39:13Z</dcterms:created>
  <dcterms:modified xsi:type="dcterms:W3CDTF">2023-01-20T12:47:05Z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